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0.33564013840830448</c:v>
                </c:pt>
                <c:pt idx="1">
                  <c:v>0.66435986159169547</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1931723792"/>
        <c:axId val="-1931735216"/>
      </c:barChart>
      <c:valAx>
        <c:axId val="-1931735216"/>
        <c:scaling>
          <c:orientation val="minMax"/>
        </c:scaling>
        <c:delete val="1"/>
        <c:axPos val="t"/>
        <c:numFmt formatCode="0%" sourceLinked="1"/>
        <c:majorTickMark val="out"/>
        <c:minorTickMark val="none"/>
        <c:tickLblPos val="nextTo"/>
        <c:crossAx val="-1931723792"/>
        <c:crosses val="autoZero"/>
        <c:crossBetween val="between"/>
      </c:valAx>
      <c:catAx>
        <c:axId val="-193172379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193173521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1931727600"/>
        <c:axId val="-19317270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7.2902769882087135</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1814597520"/>
        <c:axId val="-2147058048"/>
      </c:barChart>
      <c:catAx>
        <c:axId val="-1931727600"/>
        <c:scaling>
          <c:orientation val="minMax"/>
        </c:scaling>
        <c:delete val="1"/>
        <c:axPos val="b"/>
        <c:numFmt formatCode="General" sourceLinked="1"/>
        <c:majorTickMark val="none"/>
        <c:minorTickMark val="none"/>
        <c:tickLblPos val="nextTo"/>
        <c:crossAx val="-1931727056"/>
        <c:crosses val="autoZero"/>
        <c:auto val="1"/>
        <c:lblAlgn val="ctr"/>
        <c:lblOffset val="100"/>
        <c:noMultiLvlLbl val="0"/>
      </c:catAx>
      <c:valAx>
        <c:axId val="-19317270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31727600"/>
        <c:crosses val="autoZero"/>
        <c:crossBetween val="between"/>
      </c:valAx>
      <c:valAx>
        <c:axId val="-21470580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4597520"/>
        <c:crosses val="max"/>
        <c:crossBetween val="between"/>
      </c:valAx>
      <c:catAx>
        <c:axId val="-1814597520"/>
        <c:scaling>
          <c:orientation val="minMax"/>
        </c:scaling>
        <c:delete val="1"/>
        <c:axPos val="b"/>
        <c:numFmt formatCode="General" sourceLinked="1"/>
        <c:majorTickMark val="out"/>
        <c:minorTickMark val="none"/>
        <c:tickLblPos val="nextTo"/>
        <c:crossAx val="-21470580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0.27510238297319667</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0.10568651328645728</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1.1033521463938385</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0.10568651328645728</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9.5770283569700076E-2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814596432"/>
        <c:axId val="-18145915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7.3207570626607597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814595888"/>
        <c:axId val="-1814590448"/>
      </c:scatterChart>
      <c:catAx>
        <c:axId val="-1814596432"/>
        <c:scaling>
          <c:orientation val="minMax"/>
        </c:scaling>
        <c:delete val="1"/>
        <c:axPos val="l"/>
        <c:numFmt formatCode="General" sourceLinked="1"/>
        <c:majorTickMark val="out"/>
        <c:minorTickMark val="none"/>
        <c:tickLblPos val="nextTo"/>
        <c:crossAx val="-1814591536"/>
        <c:crosses val="autoZero"/>
        <c:auto val="1"/>
        <c:lblAlgn val="ctr"/>
        <c:lblOffset val="100"/>
        <c:noMultiLvlLbl val="0"/>
      </c:catAx>
      <c:valAx>
        <c:axId val="-18145915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4596432"/>
        <c:crosses val="autoZero"/>
        <c:crossBetween val="between"/>
      </c:valAx>
      <c:valAx>
        <c:axId val="-1814590448"/>
        <c:scaling>
          <c:orientation val="minMax"/>
          <c:min val="0"/>
        </c:scaling>
        <c:delete val="1"/>
        <c:axPos val="r"/>
        <c:numFmt formatCode="#;;0" sourceLinked="0"/>
        <c:majorTickMark val="out"/>
        <c:minorTickMark val="none"/>
        <c:tickLblPos val="nextTo"/>
        <c:crossAx val="-1814595888"/>
        <c:crosses val="max"/>
        <c:crossBetween val="midCat"/>
        <c:majorUnit val="1"/>
      </c:valAx>
      <c:valAx>
        <c:axId val="-181459588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45904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0.13952164226428732</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0.10825917842121857</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1.1302104039909739</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0.10825917842121857</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0.12545677166543179</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814599152"/>
        <c:axId val="-18145986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7.4433286938247099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814594800"/>
        <c:axId val="-1814595344"/>
      </c:scatterChart>
      <c:catAx>
        <c:axId val="-1814599152"/>
        <c:scaling>
          <c:orientation val="minMax"/>
        </c:scaling>
        <c:delete val="1"/>
        <c:axPos val="l"/>
        <c:numFmt formatCode="General" sourceLinked="1"/>
        <c:majorTickMark val="out"/>
        <c:minorTickMark val="none"/>
        <c:tickLblPos val="nextTo"/>
        <c:crossAx val="-1814598608"/>
        <c:crosses val="autoZero"/>
        <c:auto val="1"/>
        <c:lblAlgn val="ctr"/>
        <c:lblOffset val="100"/>
        <c:noMultiLvlLbl val="0"/>
      </c:catAx>
      <c:valAx>
        <c:axId val="-18145986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4599152"/>
        <c:crosses val="autoZero"/>
        <c:crossBetween val="between"/>
      </c:valAx>
      <c:valAx>
        <c:axId val="-1814595344"/>
        <c:scaling>
          <c:orientation val="minMax"/>
          <c:min val="0"/>
        </c:scaling>
        <c:delete val="1"/>
        <c:axPos val="r"/>
        <c:numFmt formatCode="#;;0" sourceLinked="0"/>
        <c:majorTickMark val="out"/>
        <c:minorTickMark val="none"/>
        <c:tickLblPos val="nextTo"/>
        <c:crossAx val="-1814594800"/>
        <c:crosses val="max"/>
        <c:crossBetween val="midCat"/>
        <c:majorUnit val="1"/>
      </c:valAx>
      <c:valAx>
        <c:axId val="-18145948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45953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0.16323456344053788</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0.34383782595092427</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9.5859415162687256E-2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1.0007586415982406</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9.5859415162687256E-2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0.28988705467737219</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1814594256"/>
        <c:axId val="-18146002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7.1067452081406701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1814593168"/>
        <c:axId val="-1814593712"/>
      </c:scatterChart>
      <c:catAx>
        <c:axId val="-1814594256"/>
        <c:scaling>
          <c:orientation val="minMax"/>
        </c:scaling>
        <c:delete val="1"/>
        <c:axPos val="l"/>
        <c:numFmt formatCode="General" sourceLinked="1"/>
        <c:majorTickMark val="out"/>
        <c:minorTickMark val="none"/>
        <c:tickLblPos val="nextTo"/>
        <c:crossAx val="-1814600240"/>
        <c:crosses val="autoZero"/>
        <c:auto val="1"/>
        <c:lblAlgn val="ctr"/>
        <c:lblOffset val="100"/>
        <c:noMultiLvlLbl val="0"/>
      </c:catAx>
      <c:valAx>
        <c:axId val="-18146002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4594256"/>
        <c:crosses val="autoZero"/>
        <c:crossBetween val="between"/>
      </c:valAx>
      <c:valAx>
        <c:axId val="-1814593712"/>
        <c:scaling>
          <c:orientation val="minMax"/>
          <c:min val="0"/>
        </c:scaling>
        <c:delete val="1"/>
        <c:axPos val="r"/>
        <c:numFmt formatCode="#;;0" sourceLinked="0"/>
        <c:majorTickMark val="out"/>
        <c:minorTickMark val="none"/>
        <c:tickLblPos val="nextTo"/>
        <c:crossAx val="-1814593168"/>
        <c:crosses val="max"/>
        <c:crossBetween val="midCat"/>
        <c:majorUnit val="1"/>
      </c:valAx>
      <c:valAx>
        <c:axId val="-181459316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45937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1814605680"/>
        <c:axId val="-181459099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8.5703587830184613</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1814604592"/>
        <c:axId val="-1814592624"/>
      </c:barChart>
      <c:catAx>
        <c:axId val="-1814605680"/>
        <c:scaling>
          <c:orientation val="minMax"/>
        </c:scaling>
        <c:delete val="1"/>
        <c:axPos val="b"/>
        <c:numFmt formatCode="General" sourceLinked="1"/>
        <c:majorTickMark val="none"/>
        <c:minorTickMark val="none"/>
        <c:tickLblPos val="nextTo"/>
        <c:crossAx val="-1814590992"/>
        <c:crosses val="autoZero"/>
        <c:auto val="1"/>
        <c:lblAlgn val="ctr"/>
        <c:lblOffset val="100"/>
        <c:noMultiLvlLbl val="0"/>
      </c:catAx>
      <c:valAx>
        <c:axId val="-181459099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14605680"/>
        <c:crosses val="autoZero"/>
        <c:crossBetween val="between"/>
      </c:valAx>
      <c:valAx>
        <c:axId val="-18145926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4604592"/>
        <c:crosses val="max"/>
        <c:crossBetween val="between"/>
      </c:valAx>
      <c:catAx>
        <c:axId val="-1814604592"/>
        <c:scaling>
          <c:orientation val="minMax"/>
        </c:scaling>
        <c:delete val="1"/>
        <c:axPos val="b"/>
        <c:numFmt formatCode="General" sourceLinked="1"/>
        <c:majorTickMark val="out"/>
        <c:minorTickMark val="none"/>
        <c:tickLblPos val="nextTo"/>
        <c:crossAx val="-18145926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0.28964743670520932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0.14610874012832742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1.5253544375197743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0.14610874012832831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0.52407696701353856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0.30366581174897256</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14592080"/>
        <c:axId val="-18146007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7.6251350813757703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1814604048"/>
        <c:axId val="-1814599696"/>
      </c:scatterChart>
      <c:catAx>
        <c:axId val="-1814592080"/>
        <c:scaling>
          <c:orientation val="minMax"/>
        </c:scaling>
        <c:delete val="1"/>
        <c:axPos val="l"/>
        <c:numFmt formatCode="General" sourceLinked="1"/>
        <c:majorTickMark val="out"/>
        <c:minorTickMark val="none"/>
        <c:tickLblPos val="nextTo"/>
        <c:crossAx val="-1814600784"/>
        <c:crosses val="autoZero"/>
        <c:auto val="1"/>
        <c:lblAlgn val="ctr"/>
        <c:lblOffset val="100"/>
        <c:noMultiLvlLbl val="0"/>
      </c:catAx>
      <c:valAx>
        <c:axId val="-18146007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4592080"/>
        <c:crosses val="autoZero"/>
        <c:crossBetween val="between"/>
      </c:valAx>
      <c:valAx>
        <c:axId val="-1814599696"/>
        <c:scaling>
          <c:orientation val="minMax"/>
          <c:min val="0"/>
        </c:scaling>
        <c:delete val="1"/>
        <c:axPos val="r"/>
        <c:numFmt formatCode="#;;0" sourceLinked="0"/>
        <c:majorTickMark val="out"/>
        <c:minorTickMark val="none"/>
        <c:tickLblPos val="nextTo"/>
        <c:crossAx val="-1814604048"/>
        <c:crosses val="max"/>
        <c:crossBetween val="midCat"/>
        <c:majorUnit val="1"/>
      </c:valAx>
      <c:valAx>
        <c:axId val="-181460404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459969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4.0097444086825362E-2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0.61569606187360293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1.0136275889280455E-2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814605136"/>
        <c:axId val="-18146013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9.6413656206486795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1814603504"/>
        <c:axId val="-1814598064"/>
      </c:scatterChart>
      <c:catAx>
        <c:axId val="-1814605136"/>
        <c:scaling>
          <c:orientation val="minMax"/>
        </c:scaling>
        <c:delete val="1"/>
        <c:axPos val="l"/>
        <c:numFmt formatCode="General" sourceLinked="1"/>
        <c:majorTickMark val="out"/>
        <c:minorTickMark val="none"/>
        <c:tickLblPos val="nextTo"/>
        <c:crossAx val="-1814601328"/>
        <c:crosses val="autoZero"/>
        <c:auto val="1"/>
        <c:lblAlgn val="ctr"/>
        <c:lblOffset val="100"/>
        <c:noMultiLvlLbl val="0"/>
      </c:catAx>
      <c:valAx>
        <c:axId val="-18146013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4605136"/>
        <c:crosses val="autoZero"/>
        <c:crossBetween val="between"/>
      </c:valAx>
      <c:valAx>
        <c:axId val="-1814598064"/>
        <c:scaling>
          <c:orientation val="minMax"/>
          <c:min val="0"/>
        </c:scaling>
        <c:delete val="1"/>
        <c:axPos val="r"/>
        <c:numFmt formatCode="#;;0" sourceLinked="0"/>
        <c:majorTickMark val="out"/>
        <c:minorTickMark val="none"/>
        <c:tickLblPos val="nextTo"/>
        <c:crossAx val="-1814603504"/>
        <c:crosses val="max"/>
        <c:crossBetween val="midCat"/>
        <c:majorUnit val="1"/>
      </c:valAx>
      <c:valAx>
        <c:axId val="-18146035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45980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0.16157409737654405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7.1928917317340968E-2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0.75092765237475678</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7.1928917317341856E-2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0.12717284076292756</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814596976"/>
        <c:axId val="-18146018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8.4445756470309306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1814602416"/>
        <c:axId val="-1814602960"/>
      </c:scatterChart>
      <c:catAx>
        <c:axId val="-1814596976"/>
        <c:scaling>
          <c:orientation val="minMax"/>
        </c:scaling>
        <c:delete val="1"/>
        <c:axPos val="l"/>
        <c:numFmt formatCode="General" sourceLinked="1"/>
        <c:majorTickMark val="out"/>
        <c:minorTickMark val="none"/>
        <c:tickLblPos val="nextTo"/>
        <c:crossAx val="-1814601872"/>
        <c:crosses val="autoZero"/>
        <c:auto val="1"/>
        <c:lblAlgn val="ctr"/>
        <c:lblOffset val="100"/>
        <c:noMultiLvlLbl val="0"/>
      </c:catAx>
      <c:valAx>
        <c:axId val="-18146018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4596976"/>
        <c:crosses val="autoZero"/>
        <c:crossBetween val="between"/>
      </c:valAx>
      <c:valAx>
        <c:axId val="-1814602960"/>
        <c:scaling>
          <c:orientation val="minMax"/>
          <c:min val="0"/>
        </c:scaling>
        <c:delete val="1"/>
        <c:axPos val="r"/>
        <c:numFmt formatCode="#;;0" sourceLinked="0"/>
        <c:majorTickMark val="out"/>
        <c:minorTickMark val="none"/>
        <c:tickLblPos val="nextTo"/>
        <c:crossAx val="-1814602416"/>
        <c:crosses val="max"/>
        <c:crossBetween val="midCat"/>
        <c:majorUnit val="1"/>
      </c:valAx>
      <c:valAx>
        <c:axId val="-181460241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460296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1811948240"/>
        <c:axId val="-181195368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6.7102177780173333</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1811954768"/>
        <c:axId val="-1811958032"/>
      </c:barChart>
      <c:catAx>
        <c:axId val="-1811948240"/>
        <c:scaling>
          <c:orientation val="minMax"/>
        </c:scaling>
        <c:delete val="1"/>
        <c:axPos val="b"/>
        <c:numFmt formatCode="General" sourceLinked="1"/>
        <c:majorTickMark val="none"/>
        <c:minorTickMark val="none"/>
        <c:tickLblPos val="nextTo"/>
        <c:crossAx val="-1811953680"/>
        <c:crosses val="autoZero"/>
        <c:auto val="1"/>
        <c:lblAlgn val="ctr"/>
        <c:lblOffset val="100"/>
        <c:noMultiLvlLbl val="0"/>
      </c:catAx>
      <c:valAx>
        <c:axId val="-181195368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11948240"/>
        <c:crosses val="autoZero"/>
        <c:crossBetween val="between"/>
      </c:valAx>
      <c:valAx>
        <c:axId val="-18119580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1954768"/>
        <c:crosses val="max"/>
        <c:crossBetween val="between"/>
      </c:valAx>
      <c:catAx>
        <c:axId val="-1811954768"/>
        <c:scaling>
          <c:orientation val="minMax"/>
        </c:scaling>
        <c:delete val="1"/>
        <c:axPos val="b"/>
        <c:numFmt formatCode="General" sourceLinked="1"/>
        <c:majorTickMark val="out"/>
        <c:minorTickMark val="none"/>
        <c:tickLblPos val="nextTo"/>
        <c:crossAx val="-18119580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0.245433640716052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0.10609429650361868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1.1076093451028122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0.10609429650361868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0.38054928870248705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2.1238036343961042E-2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11957488"/>
        <c:axId val="-18119466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6.1169657671238404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1811950416"/>
        <c:axId val="-1811958576"/>
      </c:scatterChart>
      <c:catAx>
        <c:axId val="-1811957488"/>
        <c:scaling>
          <c:orientation val="minMax"/>
        </c:scaling>
        <c:delete val="1"/>
        <c:axPos val="l"/>
        <c:numFmt formatCode="General" sourceLinked="1"/>
        <c:majorTickMark val="out"/>
        <c:minorTickMark val="none"/>
        <c:tickLblPos val="nextTo"/>
        <c:crossAx val="-1811946608"/>
        <c:crosses val="autoZero"/>
        <c:auto val="1"/>
        <c:lblAlgn val="ctr"/>
        <c:lblOffset val="100"/>
        <c:noMultiLvlLbl val="0"/>
      </c:catAx>
      <c:valAx>
        <c:axId val="-18119466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1957488"/>
        <c:crosses val="autoZero"/>
        <c:crossBetween val="between"/>
      </c:valAx>
      <c:valAx>
        <c:axId val="-1811958576"/>
        <c:scaling>
          <c:orientation val="minMax"/>
          <c:min val="0"/>
        </c:scaling>
        <c:delete val="1"/>
        <c:axPos val="r"/>
        <c:numFmt formatCode="#;;0" sourceLinked="0"/>
        <c:majorTickMark val="out"/>
        <c:minorTickMark val="none"/>
        <c:tickLblPos val="nextTo"/>
        <c:crossAx val="-1811950416"/>
        <c:crosses val="max"/>
        <c:crossBetween val="midCat"/>
        <c:majorUnit val="1"/>
      </c:valAx>
      <c:valAx>
        <c:axId val="-181195041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195857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0.12538226299694188</c:v>
                </c:pt>
                <c:pt idx="1">
                  <c:v>0.19571865443425074</c:v>
                </c:pt>
                <c:pt idx="2">
                  <c:v>0.21100917431192662</c:v>
                </c:pt>
                <c:pt idx="3">
                  <c:v>0.46788990825688076</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0.15504614203903078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7.74548861715596E-2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0.80861798018113085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7.74548861715596E-2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0.25065446236436006</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811956944"/>
        <c:axId val="-1811952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7.3276979247253404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1811949872"/>
        <c:axId val="-1811953136"/>
      </c:scatterChart>
      <c:catAx>
        <c:axId val="-1811956944"/>
        <c:scaling>
          <c:orientation val="minMax"/>
        </c:scaling>
        <c:delete val="1"/>
        <c:axPos val="l"/>
        <c:numFmt formatCode="General" sourceLinked="1"/>
        <c:majorTickMark val="out"/>
        <c:minorTickMark val="none"/>
        <c:tickLblPos val="nextTo"/>
        <c:crossAx val="-1811952592"/>
        <c:crosses val="autoZero"/>
        <c:auto val="1"/>
        <c:lblAlgn val="ctr"/>
        <c:lblOffset val="100"/>
        <c:noMultiLvlLbl val="0"/>
      </c:catAx>
      <c:valAx>
        <c:axId val="-18119525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1956944"/>
        <c:crosses val="autoZero"/>
        <c:crossBetween val="between"/>
      </c:valAx>
      <c:valAx>
        <c:axId val="-1811953136"/>
        <c:scaling>
          <c:orientation val="minMax"/>
          <c:min val="0"/>
        </c:scaling>
        <c:delete val="1"/>
        <c:axPos val="r"/>
        <c:numFmt formatCode="#;;0" sourceLinked="0"/>
        <c:majorTickMark val="out"/>
        <c:minorTickMark val="none"/>
        <c:tickLblPos val="nextTo"/>
        <c:crossAx val="-1811949872"/>
        <c:crosses val="max"/>
        <c:crossBetween val="midCat"/>
        <c:majorUnit val="1"/>
      </c:valAx>
      <c:valAx>
        <c:axId val="-18119498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195313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0.16744618854445825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9.1071198510865869E-2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0.95077034171113262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3.7230145922662494E-2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811956400"/>
        <c:axId val="-18119476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6.68598964220282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1811947152"/>
        <c:axId val="-1811952048"/>
      </c:scatterChart>
      <c:catAx>
        <c:axId val="-1811956400"/>
        <c:scaling>
          <c:orientation val="minMax"/>
        </c:scaling>
        <c:delete val="1"/>
        <c:axPos val="l"/>
        <c:numFmt formatCode="General" sourceLinked="1"/>
        <c:majorTickMark val="out"/>
        <c:minorTickMark val="none"/>
        <c:tickLblPos val="nextTo"/>
        <c:crossAx val="-1811947696"/>
        <c:crosses val="autoZero"/>
        <c:auto val="1"/>
        <c:lblAlgn val="ctr"/>
        <c:lblOffset val="100"/>
        <c:noMultiLvlLbl val="0"/>
      </c:catAx>
      <c:valAx>
        <c:axId val="-18119476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1956400"/>
        <c:crosses val="autoZero"/>
        <c:crossBetween val="between"/>
      </c:valAx>
      <c:valAx>
        <c:axId val="-1811952048"/>
        <c:scaling>
          <c:orientation val="minMax"/>
          <c:min val="0"/>
        </c:scaling>
        <c:delete val="1"/>
        <c:axPos val="r"/>
        <c:numFmt formatCode="#;;0" sourceLinked="0"/>
        <c:majorTickMark val="out"/>
        <c:minorTickMark val="none"/>
        <c:tickLblPos val="nextTo"/>
        <c:crossAx val="-1811947152"/>
        <c:crosses val="max"/>
        <c:crossBetween val="midCat"/>
        <c:majorUnit val="1"/>
      </c:valAx>
      <c:valAx>
        <c:axId val="-181194715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19520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1811959120"/>
        <c:axId val="-18119493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7.1550776896748349</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1811946064"/>
        <c:axId val="-1811948784"/>
      </c:barChart>
      <c:catAx>
        <c:axId val="-1811959120"/>
        <c:scaling>
          <c:orientation val="minMax"/>
        </c:scaling>
        <c:delete val="1"/>
        <c:axPos val="b"/>
        <c:numFmt formatCode="General" sourceLinked="1"/>
        <c:majorTickMark val="none"/>
        <c:minorTickMark val="none"/>
        <c:tickLblPos val="nextTo"/>
        <c:crossAx val="-1811949328"/>
        <c:crosses val="autoZero"/>
        <c:auto val="1"/>
        <c:lblAlgn val="ctr"/>
        <c:lblOffset val="100"/>
        <c:noMultiLvlLbl val="0"/>
      </c:catAx>
      <c:valAx>
        <c:axId val="-18119493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11959120"/>
        <c:crosses val="autoZero"/>
        <c:crossBetween val="between"/>
      </c:valAx>
      <c:valAx>
        <c:axId val="-181194878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1946064"/>
        <c:crosses val="max"/>
        <c:crossBetween val="between"/>
      </c:valAx>
      <c:catAx>
        <c:axId val="-1811946064"/>
        <c:scaling>
          <c:orientation val="minMax"/>
        </c:scaling>
        <c:delete val="1"/>
        <c:axPos val="b"/>
        <c:numFmt formatCode="General" sourceLinked="1"/>
        <c:majorTickMark val="out"/>
        <c:minorTickMark val="none"/>
        <c:tickLblPos val="nextTo"/>
        <c:crossAx val="-181194878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6.6750954325218714E-2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0.14069189936066451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1.4688033913945677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0.14069189936066451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8.3219362568594413E-2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11951504"/>
        <c:axId val="-18119455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6.2769669364193303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1811944976"/>
        <c:axId val="-1811955856"/>
      </c:scatterChart>
      <c:catAx>
        <c:axId val="-1811951504"/>
        <c:scaling>
          <c:orientation val="minMax"/>
        </c:scaling>
        <c:delete val="1"/>
        <c:axPos val="l"/>
        <c:numFmt formatCode="General" sourceLinked="1"/>
        <c:majorTickMark val="out"/>
        <c:minorTickMark val="none"/>
        <c:tickLblPos val="nextTo"/>
        <c:crossAx val="-1811945520"/>
        <c:crosses val="autoZero"/>
        <c:auto val="1"/>
        <c:lblAlgn val="ctr"/>
        <c:lblOffset val="100"/>
        <c:noMultiLvlLbl val="0"/>
      </c:catAx>
      <c:valAx>
        <c:axId val="-18119455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1951504"/>
        <c:crosses val="autoZero"/>
        <c:crossBetween val="between"/>
      </c:valAx>
      <c:valAx>
        <c:axId val="-1811955856"/>
        <c:scaling>
          <c:orientation val="minMax"/>
          <c:min val="0"/>
        </c:scaling>
        <c:delete val="1"/>
        <c:axPos val="r"/>
        <c:numFmt formatCode="#;;0" sourceLinked="0"/>
        <c:majorTickMark val="out"/>
        <c:minorTickMark val="none"/>
        <c:tickLblPos val="nextTo"/>
        <c:crossAx val="-1811944976"/>
        <c:crosses val="max"/>
        <c:crossBetween val="midCat"/>
        <c:majorUnit val="1"/>
      </c:valAx>
      <c:valAx>
        <c:axId val="-18119449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195585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0.22005765705256852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9.5273550112581873E-2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0.99464229391649717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9.5273550112581873E-2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0.13413121582017062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811944432"/>
        <c:axId val="-18119596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8.0331884429303404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1811954224"/>
        <c:axId val="-1811955312"/>
      </c:scatterChart>
      <c:catAx>
        <c:axId val="-1811944432"/>
        <c:scaling>
          <c:orientation val="minMax"/>
        </c:scaling>
        <c:delete val="1"/>
        <c:axPos val="l"/>
        <c:numFmt formatCode="General" sourceLinked="1"/>
        <c:majorTickMark val="out"/>
        <c:minorTickMark val="none"/>
        <c:tickLblPos val="nextTo"/>
        <c:crossAx val="-1811959664"/>
        <c:crosses val="autoZero"/>
        <c:auto val="1"/>
        <c:lblAlgn val="ctr"/>
        <c:lblOffset val="100"/>
        <c:noMultiLvlLbl val="0"/>
      </c:catAx>
      <c:valAx>
        <c:axId val="-18119596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1944432"/>
        <c:crosses val="autoZero"/>
        <c:crossBetween val="between"/>
      </c:valAx>
      <c:valAx>
        <c:axId val="-1811955312"/>
        <c:scaling>
          <c:orientation val="minMax"/>
          <c:min val="0"/>
        </c:scaling>
        <c:delete val="1"/>
        <c:axPos val="r"/>
        <c:numFmt formatCode="#;;0" sourceLinked="0"/>
        <c:majorTickMark val="out"/>
        <c:minorTickMark val="none"/>
        <c:tickLblPos val="nextTo"/>
        <c:crossAx val="-1811954224"/>
        <c:crosses val="max"/>
        <c:crossBetween val="midCat"/>
        <c:majorUnit val="1"/>
      </c:valAx>
      <c:valAx>
        <c:axId val="-181195422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19553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1811950960"/>
        <c:axId val="-18058684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6.70495643793525</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1805865696"/>
        <c:axId val="-1805875488"/>
      </c:barChart>
      <c:catAx>
        <c:axId val="-1811950960"/>
        <c:scaling>
          <c:orientation val="minMax"/>
        </c:scaling>
        <c:delete val="1"/>
        <c:axPos val="b"/>
        <c:numFmt formatCode="General" sourceLinked="1"/>
        <c:majorTickMark val="none"/>
        <c:minorTickMark val="none"/>
        <c:tickLblPos val="nextTo"/>
        <c:crossAx val="-1805868416"/>
        <c:crosses val="autoZero"/>
        <c:auto val="1"/>
        <c:lblAlgn val="ctr"/>
        <c:lblOffset val="100"/>
        <c:noMultiLvlLbl val="0"/>
      </c:catAx>
      <c:valAx>
        <c:axId val="-18058684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11950960"/>
        <c:crosses val="autoZero"/>
        <c:crossBetween val="between"/>
      </c:valAx>
      <c:valAx>
        <c:axId val="-18058754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5865696"/>
        <c:crosses val="max"/>
        <c:crossBetween val="between"/>
      </c:valAx>
      <c:catAx>
        <c:axId val="-1805865696"/>
        <c:scaling>
          <c:orientation val="minMax"/>
        </c:scaling>
        <c:delete val="1"/>
        <c:axPos val="b"/>
        <c:numFmt formatCode="General" sourceLinked="1"/>
        <c:majorTickMark val="out"/>
        <c:minorTickMark val="none"/>
        <c:tickLblPos val="nextTo"/>
        <c:crossAx val="-18058754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0.37147871760503737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0.1467222607769445</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1.5317595057111548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0.14672226077694539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0.44548853109530739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05864064"/>
        <c:axId val="-18058771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7.3451089366197904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1805865152"/>
        <c:axId val="-1805868960"/>
      </c:scatterChart>
      <c:catAx>
        <c:axId val="-1805864064"/>
        <c:scaling>
          <c:orientation val="minMax"/>
        </c:scaling>
        <c:delete val="1"/>
        <c:axPos val="l"/>
        <c:numFmt formatCode="General" sourceLinked="1"/>
        <c:majorTickMark val="out"/>
        <c:minorTickMark val="none"/>
        <c:tickLblPos val="nextTo"/>
        <c:crossAx val="-1805877120"/>
        <c:crosses val="autoZero"/>
        <c:auto val="1"/>
        <c:lblAlgn val="ctr"/>
        <c:lblOffset val="100"/>
        <c:noMultiLvlLbl val="0"/>
      </c:catAx>
      <c:valAx>
        <c:axId val="-18058771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05864064"/>
        <c:crosses val="autoZero"/>
        <c:crossBetween val="between"/>
      </c:valAx>
      <c:valAx>
        <c:axId val="-1805868960"/>
        <c:scaling>
          <c:orientation val="minMax"/>
          <c:min val="0"/>
        </c:scaling>
        <c:delete val="1"/>
        <c:axPos val="r"/>
        <c:numFmt formatCode="#;;0" sourceLinked="0"/>
        <c:majorTickMark val="out"/>
        <c:minorTickMark val="none"/>
        <c:tickLblPos val="nextTo"/>
        <c:crossAx val="-1805865152"/>
        <c:crosses val="max"/>
        <c:crossBetween val="midCat"/>
        <c:majorUnit val="1"/>
      </c:valAx>
      <c:valAx>
        <c:axId val="-18058651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058689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0.17917342526376689</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0.44420076993247637</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0.12383985357858851</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1.292870433568778</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0.12383985357858851</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0.16957671005160169</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1805874944"/>
        <c:axId val="-18058765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6.0648039392507096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1805862976"/>
        <c:axId val="-1805866784"/>
      </c:scatterChart>
      <c:catAx>
        <c:axId val="-1805874944"/>
        <c:scaling>
          <c:orientation val="minMax"/>
        </c:scaling>
        <c:delete val="1"/>
        <c:axPos val="l"/>
        <c:numFmt formatCode="General" sourceLinked="1"/>
        <c:majorTickMark val="out"/>
        <c:minorTickMark val="none"/>
        <c:tickLblPos val="nextTo"/>
        <c:crossAx val="-1805876576"/>
        <c:crosses val="autoZero"/>
        <c:auto val="1"/>
        <c:lblAlgn val="ctr"/>
        <c:lblOffset val="100"/>
        <c:noMultiLvlLbl val="0"/>
      </c:catAx>
      <c:valAx>
        <c:axId val="-18058765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05874944"/>
        <c:crosses val="autoZero"/>
        <c:crossBetween val="between"/>
      </c:valAx>
      <c:valAx>
        <c:axId val="-1805866784"/>
        <c:scaling>
          <c:orientation val="minMax"/>
          <c:min val="0"/>
        </c:scaling>
        <c:delete val="1"/>
        <c:axPos val="r"/>
        <c:numFmt formatCode="#;;0" sourceLinked="0"/>
        <c:majorTickMark val="out"/>
        <c:minorTickMark val="none"/>
        <c:tickLblPos val="nextTo"/>
        <c:crossAx val="-1805862976"/>
        <c:crosses val="max"/>
        <c:crossBetween val="midCat"/>
        <c:majorUnit val="1"/>
      </c:valAx>
      <c:valAx>
        <c:axId val="-180586297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0586678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1805864608"/>
        <c:axId val="-180586188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7.3579714192473338</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1805870592"/>
        <c:axId val="-1805872768"/>
      </c:barChart>
      <c:catAx>
        <c:axId val="-1805864608"/>
        <c:scaling>
          <c:orientation val="minMax"/>
        </c:scaling>
        <c:delete val="1"/>
        <c:axPos val="b"/>
        <c:numFmt formatCode="General" sourceLinked="1"/>
        <c:majorTickMark val="none"/>
        <c:minorTickMark val="none"/>
        <c:tickLblPos val="nextTo"/>
        <c:crossAx val="-1805861888"/>
        <c:crosses val="autoZero"/>
        <c:auto val="1"/>
        <c:lblAlgn val="ctr"/>
        <c:lblOffset val="100"/>
        <c:noMultiLvlLbl val="0"/>
      </c:catAx>
      <c:valAx>
        <c:axId val="-180586188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05864608"/>
        <c:crosses val="autoZero"/>
        <c:crossBetween val="between"/>
      </c:valAx>
      <c:valAx>
        <c:axId val="-180587276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5870592"/>
        <c:crosses val="max"/>
        <c:crossBetween val="between"/>
      </c:valAx>
      <c:catAx>
        <c:axId val="-1805870592"/>
        <c:scaling>
          <c:orientation val="minMax"/>
        </c:scaling>
        <c:delete val="1"/>
        <c:axPos val="b"/>
        <c:numFmt formatCode="General" sourceLinked="1"/>
        <c:majorTickMark val="out"/>
        <c:minorTickMark val="none"/>
        <c:tickLblPos val="nextTo"/>
        <c:crossAx val="-180587276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0.13233108800477122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6.8286215487712632E-2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0.71289836408232343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6.828621548771352E-2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5.9409499432248936E-2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05863520"/>
        <c:axId val="-18058624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8.0210879000966209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1805874400"/>
        <c:axId val="-1805876032"/>
      </c:scatterChart>
      <c:catAx>
        <c:axId val="-1805863520"/>
        <c:scaling>
          <c:orientation val="minMax"/>
        </c:scaling>
        <c:delete val="1"/>
        <c:axPos val="l"/>
        <c:numFmt formatCode="General" sourceLinked="1"/>
        <c:majorTickMark val="out"/>
        <c:minorTickMark val="none"/>
        <c:tickLblPos val="nextTo"/>
        <c:crossAx val="-1805862432"/>
        <c:crosses val="autoZero"/>
        <c:auto val="1"/>
        <c:lblAlgn val="ctr"/>
        <c:lblOffset val="100"/>
        <c:noMultiLvlLbl val="0"/>
      </c:catAx>
      <c:valAx>
        <c:axId val="-18058624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05863520"/>
        <c:crosses val="autoZero"/>
        <c:crossBetween val="between"/>
      </c:valAx>
      <c:valAx>
        <c:axId val="-1805876032"/>
        <c:scaling>
          <c:orientation val="minMax"/>
          <c:min val="0"/>
        </c:scaling>
        <c:delete val="1"/>
        <c:axPos val="r"/>
        <c:numFmt formatCode="#;;0" sourceLinked="0"/>
        <c:majorTickMark val="out"/>
        <c:minorTickMark val="none"/>
        <c:tickLblPos val="nextTo"/>
        <c:crossAx val="-1805874400"/>
        <c:crosses val="max"/>
        <c:crossBetween val="midCat"/>
        <c:majorUnit val="1"/>
      </c:valAx>
      <c:valAx>
        <c:axId val="-18058744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0587603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0.43730886850152906</c:v>
                </c:pt>
                <c:pt idx="1">
                  <c:v>0.55963302752293576</c:v>
                </c:pt>
                <c:pt idx="2">
                  <c:v>0</c:v>
                </c:pt>
                <c:pt idx="3">
                  <c:v>3.0581039755351678E-3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1931734128"/>
        <c:axId val="-1931734672"/>
      </c:barChart>
      <c:catAx>
        <c:axId val="-1931734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31734672"/>
        <c:crosses val="autoZero"/>
        <c:auto val="1"/>
        <c:lblAlgn val="ctr"/>
        <c:lblOffset val="100"/>
        <c:noMultiLvlLbl val="0"/>
      </c:catAx>
      <c:valAx>
        <c:axId val="-1931734672"/>
        <c:scaling>
          <c:orientation val="minMax"/>
        </c:scaling>
        <c:delete val="1"/>
        <c:axPos val="t"/>
        <c:numFmt formatCode="0%" sourceLinked="1"/>
        <c:majorTickMark val="none"/>
        <c:minorTickMark val="none"/>
        <c:tickLblPos val="nextTo"/>
        <c:crossAx val="-19317341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0.10622071900230612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1.1787149047533152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0.11290526678115409</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0.17458066347167467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805873856"/>
        <c:axId val="-18058733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6.2677671055789403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1805866240"/>
        <c:axId val="-1805872224"/>
      </c:scatterChart>
      <c:catAx>
        <c:axId val="-1805873856"/>
        <c:scaling>
          <c:orientation val="minMax"/>
        </c:scaling>
        <c:delete val="1"/>
        <c:axPos val="l"/>
        <c:numFmt formatCode="General" sourceLinked="1"/>
        <c:majorTickMark val="out"/>
        <c:minorTickMark val="none"/>
        <c:tickLblPos val="nextTo"/>
        <c:crossAx val="-1805873312"/>
        <c:crosses val="autoZero"/>
        <c:auto val="1"/>
        <c:lblAlgn val="ctr"/>
        <c:lblOffset val="100"/>
        <c:noMultiLvlLbl val="0"/>
      </c:catAx>
      <c:valAx>
        <c:axId val="-18058733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05873856"/>
        <c:crosses val="autoZero"/>
        <c:crossBetween val="between"/>
      </c:valAx>
      <c:valAx>
        <c:axId val="-1805872224"/>
        <c:scaling>
          <c:orientation val="minMax"/>
          <c:min val="0"/>
        </c:scaling>
        <c:delete val="1"/>
        <c:axPos val="r"/>
        <c:numFmt formatCode="#;;0" sourceLinked="0"/>
        <c:majorTickMark val="out"/>
        <c:minorTickMark val="none"/>
        <c:tickLblPos val="nextTo"/>
        <c:crossAx val="-1805866240"/>
        <c:crosses val="max"/>
        <c:crossBetween val="midCat"/>
        <c:majorUnit val="1"/>
      </c:valAx>
      <c:valAx>
        <c:axId val="-180586624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0587222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0.1080415082862638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0.12799322621449516</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1.3362310523468794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0.12799322621449605</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0.23734089634682576</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805871136"/>
        <c:axId val="-18058716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7.7850592520664401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1805869504"/>
        <c:axId val="-1805870048"/>
      </c:scatterChart>
      <c:catAx>
        <c:axId val="-1805871136"/>
        <c:scaling>
          <c:orientation val="minMax"/>
        </c:scaling>
        <c:delete val="1"/>
        <c:axPos val="l"/>
        <c:numFmt formatCode="General" sourceLinked="1"/>
        <c:majorTickMark val="out"/>
        <c:minorTickMark val="none"/>
        <c:tickLblPos val="nextTo"/>
        <c:crossAx val="-1805871680"/>
        <c:crosses val="autoZero"/>
        <c:auto val="1"/>
        <c:lblAlgn val="ctr"/>
        <c:lblOffset val="100"/>
        <c:noMultiLvlLbl val="0"/>
      </c:catAx>
      <c:valAx>
        <c:axId val="-18058716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05871136"/>
        <c:crosses val="autoZero"/>
        <c:crossBetween val="between"/>
      </c:valAx>
      <c:valAx>
        <c:axId val="-1805870048"/>
        <c:scaling>
          <c:orientation val="minMax"/>
          <c:min val="0"/>
        </c:scaling>
        <c:delete val="1"/>
        <c:axPos val="r"/>
        <c:numFmt formatCode="#;;0" sourceLinked="0"/>
        <c:majorTickMark val="out"/>
        <c:minorTickMark val="none"/>
        <c:tickLblPos val="nextTo"/>
        <c:crossAx val="-1805869504"/>
        <c:crosses val="max"/>
        <c:crossBetween val="midCat"/>
        <c:majorUnit val="1"/>
      </c:valAx>
      <c:valAx>
        <c:axId val="-18058695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058700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1805867872"/>
        <c:axId val="-18058673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7.13494744146894</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1802692960"/>
        <c:axId val="-1802691328"/>
      </c:barChart>
      <c:catAx>
        <c:axId val="-1805867872"/>
        <c:scaling>
          <c:orientation val="minMax"/>
        </c:scaling>
        <c:delete val="1"/>
        <c:axPos val="b"/>
        <c:numFmt formatCode="General" sourceLinked="1"/>
        <c:majorTickMark val="none"/>
        <c:minorTickMark val="none"/>
        <c:tickLblPos val="nextTo"/>
        <c:crossAx val="-1805867328"/>
        <c:crosses val="autoZero"/>
        <c:auto val="1"/>
        <c:lblAlgn val="ctr"/>
        <c:lblOffset val="100"/>
        <c:noMultiLvlLbl val="0"/>
      </c:catAx>
      <c:valAx>
        <c:axId val="-18058673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05867872"/>
        <c:crosses val="autoZero"/>
        <c:crossBetween val="between"/>
      </c:valAx>
      <c:valAx>
        <c:axId val="-180269132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2692960"/>
        <c:crosses val="max"/>
        <c:crossBetween val="between"/>
      </c:valAx>
      <c:catAx>
        <c:axId val="-1802692960"/>
        <c:scaling>
          <c:orientation val="minMax"/>
        </c:scaling>
        <c:delete val="1"/>
        <c:axPos val="b"/>
        <c:numFmt formatCode="General" sourceLinked="1"/>
        <c:majorTickMark val="out"/>
        <c:minorTickMark val="none"/>
        <c:tickLblPos val="nextTo"/>
        <c:crossAx val="-180269132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3.7907603461153627E-2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0.11457326855000272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1.1961286056562761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0.11457326855000183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0.19431204668596536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02698944"/>
        <c:axId val="-18026896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7.7051638208253896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1802687520"/>
        <c:axId val="-1802691872"/>
      </c:scatterChart>
      <c:catAx>
        <c:axId val="-1802698944"/>
        <c:scaling>
          <c:orientation val="minMax"/>
        </c:scaling>
        <c:delete val="1"/>
        <c:axPos val="l"/>
        <c:numFmt formatCode="General" sourceLinked="1"/>
        <c:majorTickMark val="out"/>
        <c:minorTickMark val="none"/>
        <c:tickLblPos val="nextTo"/>
        <c:crossAx val="-1802689696"/>
        <c:crosses val="autoZero"/>
        <c:auto val="1"/>
        <c:lblAlgn val="ctr"/>
        <c:lblOffset val="100"/>
        <c:noMultiLvlLbl val="0"/>
      </c:catAx>
      <c:valAx>
        <c:axId val="-18026896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02698944"/>
        <c:crosses val="autoZero"/>
        <c:crossBetween val="between"/>
      </c:valAx>
      <c:valAx>
        <c:axId val="-1802691872"/>
        <c:scaling>
          <c:orientation val="minMax"/>
          <c:min val="0"/>
        </c:scaling>
        <c:delete val="1"/>
        <c:axPos val="r"/>
        <c:numFmt formatCode="#;;0" sourceLinked="0"/>
        <c:majorTickMark val="out"/>
        <c:minorTickMark val="none"/>
        <c:tickLblPos val="nextTo"/>
        <c:crossAx val="-1802687520"/>
        <c:crosses val="max"/>
        <c:crossBetween val="midCat"/>
        <c:majorUnit val="1"/>
      </c:valAx>
      <c:valAx>
        <c:axId val="-18026875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0269187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7.7291723319365069E-2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1.7756436833079832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0.1700831328794612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0.59495496065697129</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802696224"/>
        <c:axId val="-18026940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6.5647310621124904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1802690240"/>
        <c:axId val="-1802695680"/>
      </c:scatterChart>
      <c:catAx>
        <c:axId val="-1802696224"/>
        <c:scaling>
          <c:orientation val="minMax"/>
        </c:scaling>
        <c:delete val="1"/>
        <c:axPos val="l"/>
        <c:numFmt formatCode="General" sourceLinked="1"/>
        <c:majorTickMark val="out"/>
        <c:minorTickMark val="none"/>
        <c:tickLblPos val="nextTo"/>
        <c:crossAx val="-1802694048"/>
        <c:crosses val="autoZero"/>
        <c:auto val="1"/>
        <c:lblAlgn val="ctr"/>
        <c:lblOffset val="100"/>
        <c:noMultiLvlLbl val="0"/>
      </c:catAx>
      <c:valAx>
        <c:axId val="-18026940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02696224"/>
        <c:crosses val="autoZero"/>
        <c:crossBetween val="between"/>
      </c:valAx>
      <c:valAx>
        <c:axId val="-1802695680"/>
        <c:scaling>
          <c:orientation val="minMax"/>
          <c:min val="0"/>
        </c:scaling>
        <c:delete val="1"/>
        <c:axPos val="r"/>
        <c:numFmt formatCode="#;;0" sourceLinked="0"/>
        <c:majorTickMark val="out"/>
        <c:minorTickMark val="none"/>
        <c:tickLblPos val="nextTo"/>
        <c:crossAx val="-1802690240"/>
        <c:crosses val="max"/>
        <c:crossBetween val="midCat"/>
        <c:majorUnit val="1"/>
      </c:valAx>
      <c:valAx>
        <c:axId val="-180269024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0269568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1802700576"/>
        <c:axId val="-180269078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4.7331142735802025</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1802702208"/>
        <c:axId val="-1802697856"/>
      </c:barChart>
      <c:catAx>
        <c:axId val="-1802700576"/>
        <c:scaling>
          <c:orientation val="minMax"/>
        </c:scaling>
        <c:delete val="1"/>
        <c:axPos val="b"/>
        <c:numFmt formatCode="General" sourceLinked="1"/>
        <c:majorTickMark val="none"/>
        <c:minorTickMark val="none"/>
        <c:tickLblPos val="nextTo"/>
        <c:crossAx val="-1802690784"/>
        <c:crosses val="autoZero"/>
        <c:auto val="1"/>
        <c:lblAlgn val="ctr"/>
        <c:lblOffset val="100"/>
        <c:noMultiLvlLbl val="0"/>
      </c:catAx>
      <c:valAx>
        <c:axId val="-180269078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02700576"/>
        <c:crosses val="autoZero"/>
        <c:crossBetween val="between"/>
      </c:valAx>
      <c:valAx>
        <c:axId val="-1802697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2702208"/>
        <c:crosses val="max"/>
        <c:crossBetween val="between"/>
      </c:valAx>
      <c:catAx>
        <c:axId val="-1802702208"/>
        <c:scaling>
          <c:orientation val="minMax"/>
        </c:scaling>
        <c:delete val="1"/>
        <c:axPos val="b"/>
        <c:numFmt formatCode="General" sourceLinked="1"/>
        <c:majorTickMark val="out"/>
        <c:minorTickMark val="none"/>
        <c:tickLblPos val="nextTo"/>
        <c:crossAx val="-1802697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0.22322429260837628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0.1501210085482918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1.5672419483800932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0.15012100854829136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0.16110983291667758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02689152"/>
        <c:axId val="-18026886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4.3958348761976103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1802688064"/>
        <c:axId val="-1802695136"/>
      </c:scatterChart>
      <c:catAx>
        <c:axId val="-1802689152"/>
        <c:scaling>
          <c:orientation val="minMax"/>
        </c:scaling>
        <c:delete val="1"/>
        <c:axPos val="l"/>
        <c:numFmt formatCode="General" sourceLinked="1"/>
        <c:majorTickMark val="out"/>
        <c:minorTickMark val="none"/>
        <c:tickLblPos val="nextTo"/>
        <c:crossAx val="-1802688608"/>
        <c:crosses val="autoZero"/>
        <c:auto val="1"/>
        <c:lblAlgn val="ctr"/>
        <c:lblOffset val="100"/>
        <c:noMultiLvlLbl val="0"/>
      </c:catAx>
      <c:valAx>
        <c:axId val="-18026886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02689152"/>
        <c:crosses val="autoZero"/>
        <c:crossBetween val="between"/>
      </c:valAx>
      <c:valAx>
        <c:axId val="-1802695136"/>
        <c:scaling>
          <c:orientation val="minMax"/>
          <c:min val="0"/>
        </c:scaling>
        <c:delete val="1"/>
        <c:axPos val="r"/>
        <c:numFmt formatCode="#;;0" sourceLinked="0"/>
        <c:majorTickMark val="out"/>
        <c:minorTickMark val="none"/>
        <c:tickLblPos val="nextTo"/>
        <c:crossAx val="-1802688064"/>
        <c:crosses val="max"/>
        <c:crossBetween val="midCat"/>
        <c:majorUnit val="1"/>
      </c:valAx>
      <c:valAx>
        <c:axId val="-18026880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0269513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5.3554699844076126E-3</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0.49243091081571722</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0.13728605626293566</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1.4332468745287463</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0.13728605626293522</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0.12748717034319768</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802693504"/>
        <c:axId val="-1802692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3.8367553248213699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1802701120"/>
        <c:axId val="-1802701664"/>
      </c:scatterChart>
      <c:catAx>
        <c:axId val="-1802693504"/>
        <c:scaling>
          <c:orientation val="minMax"/>
        </c:scaling>
        <c:delete val="1"/>
        <c:axPos val="l"/>
        <c:numFmt formatCode="General" sourceLinked="1"/>
        <c:majorTickMark val="out"/>
        <c:minorTickMark val="none"/>
        <c:tickLblPos val="nextTo"/>
        <c:crossAx val="-1802692416"/>
        <c:crosses val="autoZero"/>
        <c:auto val="1"/>
        <c:lblAlgn val="ctr"/>
        <c:lblOffset val="100"/>
        <c:noMultiLvlLbl val="0"/>
      </c:catAx>
      <c:valAx>
        <c:axId val="-1802692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02693504"/>
        <c:crosses val="autoZero"/>
        <c:crossBetween val="between"/>
      </c:valAx>
      <c:valAx>
        <c:axId val="-1802701664"/>
        <c:scaling>
          <c:orientation val="minMax"/>
          <c:min val="0"/>
        </c:scaling>
        <c:delete val="1"/>
        <c:axPos val="r"/>
        <c:numFmt formatCode="#;;0" sourceLinked="0"/>
        <c:majorTickMark val="out"/>
        <c:minorTickMark val="none"/>
        <c:tickLblPos val="nextTo"/>
        <c:crossAx val="-1802701120"/>
        <c:crosses val="max"/>
        <c:crossBetween val="midCat"/>
        <c:majorUnit val="1"/>
      </c:valAx>
      <c:valAx>
        <c:axId val="-1802701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8027016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0.59414653317236876</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0.16729046665290292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1.7464886456459516</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0.16729046665290337</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0.44202353483502321</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802700032"/>
        <c:axId val="-18026984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3.7727338702158799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1802699488"/>
        <c:axId val="-1802702752"/>
      </c:scatterChart>
      <c:catAx>
        <c:axId val="-1802700032"/>
        <c:scaling>
          <c:orientation val="minMax"/>
        </c:scaling>
        <c:delete val="1"/>
        <c:axPos val="l"/>
        <c:numFmt formatCode="General" sourceLinked="1"/>
        <c:majorTickMark val="out"/>
        <c:minorTickMark val="none"/>
        <c:tickLblPos val="nextTo"/>
        <c:crossAx val="-1802698400"/>
        <c:crosses val="autoZero"/>
        <c:auto val="1"/>
        <c:lblAlgn val="ctr"/>
        <c:lblOffset val="100"/>
        <c:noMultiLvlLbl val="0"/>
      </c:catAx>
      <c:valAx>
        <c:axId val="-18026984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02700032"/>
        <c:crosses val="autoZero"/>
        <c:crossBetween val="between"/>
      </c:valAx>
      <c:valAx>
        <c:axId val="-1802702752"/>
        <c:scaling>
          <c:orientation val="minMax"/>
          <c:min val="0"/>
        </c:scaling>
        <c:delete val="1"/>
        <c:axPos val="r"/>
        <c:numFmt formatCode="#;;0" sourceLinked="0"/>
        <c:majorTickMark val="out"/>
        <c:minorTickMark val="none"/>
        <c:tickLblPos val="nextTo"/>
        <c:crossAx val="-1802699488"/>
        <c:crosses val="max"/>
        <c:crossBetween val="midCat"/>
        <c:majorUnit val="1"/>
      </c:valAx>
      <c:valAx>
        <c:axId val="-1802699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80270275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0.40543670281121891</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0.11404500044159604</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1.1906135618426674</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0.11404500044159604</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0.19414723079410123</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1802697312"/>
        <c:axId val="-18026967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6.9271330230859496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1801755200"/>
        <c:axId val="-1802694592"/>
      </c:scatterChart>
      <c:catAx>
        <c:axId val="-1802697312"/>
        <c:scaling>
          <c:orientation val="minMax"/>
        </c:scaling>
        <c:delete val="1"/>
        <c:axPos val="l"/>
        <c:numFmt formatCode="General" sourceLinked="1"/>
        <c:majorTickMark val="out"/>
        <c:minorTickMark val="none"/>
        <c:tickLblPos val="nextTo"/>
        <c:crossAx val="-1802696768"/>
        <c:crosses val="autoZero"/>
        <c:auto val="1"/>
        <c:lblAlgn val="ctr"/>
        <c:lblOffset val="100"/>
        <c:noMultiLvlLbl val="0"/>
      </c:catAx>
      <c:valAx>
        <c:axId val="-18026967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02697312"/>
        <c:crosses val="autoZero"/>
        <c:crossBetween val="between"/>
      </c:valAx>
      <c:valAx>
        <c:axId val="-1802694592"/>
        <c:scaling>
          <c:orientation val="minMax"/>
          <c:min val="0"/>
        </c:scaling>
        <c:delete val="1"/>
        <c:axPos val="r"/>
        <c:numFmt formatCode="#;;0" sourceLinked="0"/>
        <c:majorTickMark val="out"/>
        <c:minorTickMark val="none"/>
        <c:tickLblPos val="nextTo"/>
        <c:crossAx val="-1801755200"/>
        <c:crosses val="max"/>
        <c:crossBetween val="midCat"/>
        <c:majorUnit val="1"/>
      </c:valAx>
      <c:valAx>
        <c:axId val="-18017552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80269459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0.81345565749235471</c:v>
                </c:pt>
                <c:pt idx="1">
                  <c:v>1.2232415902140671E-2</c:v>
                </c:pt>
                <c:pt idx="2">
                  <c:v>8.2568807339449546E-2</c:v>
                </c:pt>
                <c:pt idx="3">
                  <c:v>3.669724770642202E-2</c:v>
                </c:pt>
                <c:pt idx="4">
                  <c:v>3.0581039755351678E-3</c:v>
                </c:pt>
                <c:pt idx="5">
                  <c:v>5.1987767584097865E-2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1931722704"/>
        <c:axId val="-1931731952"/>
      </c:barChart>
      <c:valAx>
        <c:axId val="-1931731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31722704"/>
        <c:crosses val="autoZero"/>
        <c:crossBetween val="between"/>
      </c:valAx>
      <c:catAx>
        <c:axId val="-19317227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3173195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1801751936"/>
        <c:axId val="-180174649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1801755744"/>
        <c:axId val="-1801751392"/>
      </c:barChart>
      <c:catAx>
        <c:axId val="-1801751936"/>
        <c:scaling>
          <c:orientation val="minMax"/>
        </c:scaling>
        <c:delete val="1"/>
        <c:axPos val="b"/>
        <c:numFmt formatCode="General" sourceLinked="1"/>
        <c:majorTickMark val="none"/>
        <c:minorTickMark val="none"/>
        <c:tickLblPos val="nextTo"/>
        <c:crossAx val="-1801746496"/>
        <c:crosses val="autoZero"/>
        <c:auto val="1"/>
        <c:lblAlgn val="ctr"/>
        <c:lblOffset val="100"/>
        <c:noMultiLvlLbl val="0"/>
      </c:catAx>
      <c:valAx>
        <c:axId val="-18017464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01751936"/>
        <c:crosses val="autoZero"/>
        <c:crossBetween val="between"/>
      </c:valAx>
      <c:valAx>
        <c:axId val="-18017513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1755744"/>
        <c:crosses val="max"/>
        <c:crossBetween val="between"/>
      </c:valAx>
      <c:catAx>
        <c:axId val="-1801755744"/>
        <c:scaling>
          <c:orientation val="minMax"/>
        </c:scaling>
        <c:delete val="1"/>
        <c:axPos val="b"/>
        <c:numFmt formatCode="General" sourceLinked="1"/>
        <c:majorTickMark val="out"/>
        <c:minorTickMark val="none"/>
        <c:tickLblPos val="nextTo"/>
        <c:crossAx val="-18017513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1.4818834001352441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0.1434093895515236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0.35530005800108233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01747040"/>
        <c:axId val="-18017475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2.8831868164796699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1801748128"/>
        <c:axId val="-1801760096"/>
      </c:scatterChart>
      <c:catAx>
        <c:axId val="-1801747040"/>
        <c:scaling>
          <c:orientation val="minMax"/>
        </c:scaling>
        <c:delete val="1"/>
        <c:axPos val="l"/>
        <c:numFmt formatCode="General" sourceLinked="1"/>
        <c:majorTickMark val="out"/>
        <c:minorTickMark val="none"/>
        <c:tickLblPos val="nextTo"/>
        <c:crossAx val="-1801747584"/>
        <c:crosses val="autoZero"/>
        <c:auto val="1"/>
        <c:lblAlgn val="ctr"/>
        <c:lblOffset val="100"/>
        <c:noMultiLvlLbl val="0"/>
      </c:catAx>
      <c:valAx>
        <c:axId val="-18017475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01747040"/>
        <c:crosses val="autoZero"/>
        <c:crossBetween val="between"/>
      </c:valAx>
      <c:valAx>
        <c:axId val="-1801760096"/>
        <c:scaling>
          <c:orientation val="minMax"/>
          <c:min val="0"/>
        </c:scaling>
        <c:delete val="1"/>
        <c:axPos val="r"/>
        <c:numFmt formatCode="#;;0" sourceLinked="0"/>
        <c:majorTickMark val="out"/>
        <c:minorTickMark val="none"/>
        <c:tickLblPos val="nextTo"/>
        <c:crossAx val="-1801748128"/>
        <c:crosses val="max"/>
        <c:crossBetween val="midCat"/>
        <c:majorUnit val="1"/>
      </c:valAx>
      <c:valAx>
        <c:axId val="-18017481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0176009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1801750848"/>
        <c:axId val="-18017492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7.3094900763170196</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1801760640"/>
        <c:axId val="-1801753024"/>
      </c:barChart>
      <c:catAx>
        <c:axId val="-1801750848"/>
        <c:scaling>
          <c:orientation val="minMax"/>
        </c:scaling>
        <c:delete val="1"/>
        <c:axPos val="b"/>
        <c:numFmt formatCode="General" sourceLinked="1"/>
        <c:majorTickMark val="none"/>
        <c:minorTickMark val="none"/>
        <c:tickLblPos val="nextTo"/>
        <c:crossAx val="-1801749216"/>
        <c:crosses val="autoZero"/>
        <c:auto val="1"/>
        <c:lblAlgn val="ctr"/>
        <c:lblOffset val="100"/>
        <c:noMultiLvlLbl val="0"/>
      </c:catAx>
      <c:valAx>
        <c:axId val="-18017492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01750848"/>
        <c:crosses val="autoZero"/>
        <c:crossBetween val="between"/>
      </c:valAx>
      <c:valAx>
        <c:axId val="-18017530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1760640"/>
        <c:crosses val="max"/>
        <c:crossBetween val="between"/>
      </c:valAx>
      <c:catAx>
        <c:axId val="-1801760640"/>
        <c:scaling>
          <c:orientation val="minMax"/>
        </c:scaling>
        <c:delete val="1"/>
        <c:axPos val="b"/>
        <c:numFmt formatCode="General" sourceLinked="1"/>
        <c:majorTickMark val="out"/>
        <c:minorTickMark val="none"/>
        <c:tickLblPos val="nextTo"/>
        <c:crossAx val="-18017530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0.40198883687912712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0.11334703077023089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1.1833268578813918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9.2118776301580496E-2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801754112"/>
        <c:axId val="-18017546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6.3001506865887604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1801749760"/>
        <c:axId val="-1801757920"/>
      </c:scatterChart>
      <c:catAx>
        <c:axId val="-1801754112"/>
        <c:scaling>
          <c:orientation val="minMax"/>
        </c:scaling>
        <c:delete val="1"/>
        <c:axPos val="l"/>
        <c:numFmt formatCode="General" sourceLinked="1"/>
        <c:majorTickMark val="out"/>
        <c:minorTickMark val="none"/>
        <c:tickLblPos val="nextTo"/>
        <c:crossAx val="-1801754656"/>
        <c:crosses val="autoZero"/>
        <c:auto val="1"/>
        <c:lblAlgn val="ctr"/>
        <c:lblOffset val="100"/>
        <c:noMultiLvlLbl val="0"/>
      </c:catAx>
      <c:valAx>
        <c:axId val="-18017546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01754112"/>
        <c:crosses val="autoZero"/>
        <c:crossBetween val="between"/>
      </c:valAx>
      <c:valAx>
        <c:axId val="-1801757920"/>
        <c:scaling>
          <c:orientation val="minMax"/>
          <c:min val="0"/>
        </c:scaling>
        <c:delete val="1"/>
        <c:axPos val="r"/>
        <c:numFmt formatCode="#;;0" sourceLinked="0"/>
        <c:majorTickMark val="out"/>
        <c:minorTickMark val="none"/>
        <c:tickLblPos val="nextTo"/>
        <c:crossAx val="-1801749760"/>
        <c:crosses val="max"/>
        <c:crossBetween val="midCat"/>
        <c:majorUnit val="1"/>
      </c:valAx>
      <c:valAx>
        <c:axId val="-180174976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017579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0.37151727441309657</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0.10677988509465575</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1.1147667923488349</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0.10677988509465575</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0.12292174664768751</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801753568"/>
        <c:axId val="-18017562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7.2950345145383801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1801756832"/>
        <c:axId val="-1801748672"/>
      </c:scatterChart>
      <c:catAx>
        <c:axId val="-1801753568"/>
        <c:scaling>
          <c:orientation val="minMax"/>
        </c:scaling>
        <c:delete val="1"/>
        <c:axPos val="l"/>
        <c:numFmt formatCode="General" sourceLinked="1"/>
        <c:majorTickMark val="out"/>
        <c:minorTickMark val="none"/>
        <c:tickLblPos val="nextTo"/>
        <c:crossAx val="-1801756288"/>
        <c:crosses val="autoZero"/>
        <c:auto val="1"/>
        <c:lblAlgn val="ctr"/>
        <c:lblOffset val="100"/>
        <c:noMultiLvlLbl val="0"/>
      </c:catAx>
      <c:valAx>
        <c:axId val="-18017562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01753568"/>
        <c:crosses val="autoZero"/>
        <c:crossBetween val="between"/>
      </c:valAx>
      <c:valAx>
        <c:axId val="-1801748672"/>
        <c:scaling>
          <c:orientation val="minMax"/>
          <c:min val="0"/>
        </c:scaling>
        <c:delete val="1"/>
        <c:axPos val="r"/>
        <c:numFmt formatCode="#;;0" sourceLinked="0"/>
        <c:majorTickMark val="out"/>
        <c:minorTickMark val="none"/>
        <c:tickLblPos val="nextTo"/>
        <c:crossAx val="-1801756832"/>
        <c:crosses val="max"/>
        <c:crossBetween val="midCat"/>
        <c:majorUnit val="1"/>
      </c:valAx>
      <c:valAx>
        <c:axId val="-18017568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8017486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7.2443612782719491E-2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8.135936073654193E-2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0.84938013854788963</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8.135936073654193E-2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8.1311138132488026E-2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801745952"/>
        <c:axId val="-18017573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8.3332850278239192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1801759552"/>
        <c:axId val="-1801752480"/>
      </c:scatterChart>
      <c:catAx>
        <c:axId val="-1801745952"/>
        <c:scaling>
          <c:orientation val="minMax"/>
        </c:scaling>
        <c:delete val="1"/>
        <c:axPos val="l"/>
        <c:numFmt formatCode="General" sourceLinked="1"/>
        <c:majorTickMark val="out"/>
        <c:minorTickMark val="none"/>
        <c:tickLblPos val="nextTo"/>
        <c:crossAx val="-1801757376"/>
        <c:crosses val="autoZero"/>
        <c:auto val="1"/>
        <c:lblAlgn val="ctr"/>
        <c:lblOffset val="100"/>
        <c:noMultiLvlLbl val="0"/>
      </c:catAx>
      <c:valAx>
        <c:axId val="-18017573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01745952"/>
        <c:crosses val="autoZero"/>
        <c:crossBetween val="between"/>
      </c:valAx>
      <c:valAx>
        <c:axId val="-1801752480"/>
        <c:scaling>
          <c:orientation val="minMax"/>
          <c:min val="0"/>
        </c:scaling>
        <c:delete val="1"/>
        <c:axPos val="r"/>
        <c:numFmt formatCode="#;;0" sourceLinked="0"/>
        <c:majorTickMark val="out"/>
        <c:minorTickMark val="none"/>
        <c:tickLblPos val="nextTo"/>
        <c:crossAx val="-1801759552"/>
        <c:crosses val="max"/>
        <c:crossBetween val="midCat"/>
        <c:majorUnit val="1"/>
      </c:valAx>
      <c:valAx>
        <c:axId val="-18017595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80175248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1801759008"/>
        <c:axId val="-18017454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7.1564909485111201</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1801750304"/>
        <c:axId val="-1801758464"/>
      </c:barChart>
      <c:catAx>
        <c:axId val="-1801759008"/>
        <c:scaling>
          <c:orientation val="minMax"/>
        </c:scaling>
        <c:delete val="1"/>
        <c:axPos val="b"/>
        <c:numFmt formatCode="General" sourceLinked="1"/>
        <c:majorTickMark val="none"/>
        <c:minorTickMark val="none"/>
        <c:tickLblPos val="nextTo"/>
        <c:crossAx val="-1801745408"/>
        <c:crosses val="autoZero"/>
        <c:auto val="1"/>
        <c:lblAlgn val="ctr"/>
        <c:lblOffset val="100"/>
        <c:noMultiLvlLbl val="0"/>
      </c:catAx>
      <c:valAx>
        <c:axId val="-18017454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01759008"/>
        <c:crosses val="autoZero"/>
        <c:crossBetween val="between"/>
      </c:valAx>
      <c:valAx>
        <c:axId val="-180175846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1750304"/>
        <c:crosses val="max"/>
        <c:crossBetween val="between"/>
      </c:valAx>
      <c:catAx>
        <c:axId val="-1801750304"/>
        <c:scaling>
          <c:orientation val="minMax"/>
        </c:scaling>
        <c:delete val="1"/>
        <c:axPos val="b"/>
        <c:numFmt formatCode="General" sourceLinked="1"/>
        <c:majorTickMark val="out"/>
        <c:minorTickMark val="none"/>
        <c:tickLblPos val="nextTo"/>
        <c:crossAx val="-180175846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0.30493233802378938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9.2039285341275701E-2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0.96087703034162786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9.2039285341275701E-2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6.7793425185641354E-2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799635120"/>
        <c:axId val="-1799645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7.1564909485111201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1799634032"/>
        <c:axId val="-1799636752"/>
      </c:scatterChart>
      <c:catAx>
        <c:axId val="-1799635120"/>
        <c:scaling>
          <c:orientation val="minMax"/>
        </c:scaling>
        <c:delete val="1"/>
        <c:axPos val="l"/>
        <c:numFmt formatCode="General" sourceLinked="1"/>
        <c:majorTickMark val="out"/>
        <c:minorTickMark val="none"/>
        <c:tickLblPos val="nextTo"/>
        <c:crossAx val="-1799645456"/>
        <c:crosses val="autoZero"/>
        <c:auto val="1"/>
        <c:lblAlgn val="ctr"/>
        <c:lblOffset val="100"/>
        <c:noMultiLvlLbl val="0"/>
      </c:catAx>
      <c:valAx>
        <c:axId val="-1799645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99635120"/>
        <c:crosses val="autoZero"/>
        <c:crossBetween val="between"/>
      </c:valAx>
      <c:valAx>
        <c:axId val="-1799636752"/>
        <c:scaling>
          <c:orientation val="minMax"/>
          <c:min val="0"/>
        </c:scaling>
        <c:delete val="1"/>
        <c:axPos val="r"/>
        <c:numFmt formatCode="#;;0" sourceLinked="0"/>
        <c:majorTickMark val="out"/>
        <c:minorTickMark val="none"/>
        <c:tickLblPos val="nextTo"/>
        <c:crossAx val="-1799634032"/>
        <c:crosses val="max"/>
        <c:crossBetween val="midCat"/>
        <c:majorUnit val="1"/>
      </c:valAx>
      <c:valAx>
        <c:axId val="-17996340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9963675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1799632400"/>
        <c:axId val="-179964382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6.7158929056261503</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1799644912"/>
        <c:axId val="-1799638384"/>
      </c:barChart>
      <c:catAx>
        <c:axId val="-1799632400"/>
        <c:scaling>
          <c:orientation val="minMax"/>
        </c:scaling>
        <c:delete val="1"/>
        <c:axPos val="b"/>
        <c:numFmt formatCode="General" sourceLinked="1"/>
        <c:majorTickMark val="none"/>
        <c:minorTickMark val="none"/>
        <c:tickLblPos val="nextTo"/>
        <c:crossAx val="-1799643824"/>
        <c:crosses val="autoZero"/>
        <c:auto val="1"/>
        <c:lblAlgn val="ctr"/>
        <c:lblOffset val="100"/>
        <c:noMultiLvlLbl val="0"/>
      </c:catAx>
      <c:valAx>
        <c:axId val="-179964382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99632400"/>
        <c:crosses val="autoZero"/>
        <c:crossBetween val="between"/>
      </c:valAx>
      <c:valAx>
        <c:axId val="-179963838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9644912"/>
        <c:crosses val="max"/>
        <c:crossBetween val="between"/>
      </c:valAx>
      <c:catAx>
        <c:axId val="-1799644912"/>
        <c:scaling>
          <c:orientation val="minMax"/>
        </c:scaling>
        <c:delete val="1"/>
        <c:axPos val="b"/>
        <c:numFmt formatCode="General" sourceLinked="1"/>
        <c:majorTickMark val="out"/>
        <c:minorTickMark val="none"/>
        <c:tickLblPos val="nextTo"/>
        <c:crossAx val="-179963838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0.27932598140718756</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0.34022691537209049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9.4852720290375281E-2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0.99024889050900988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9.4852720290375281E-2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0.16550616417939157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799632944"/>
        <c:axId val="-17996318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6.7158929056261503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1799640560"/>
        <c:axId val="-1799644368"/>
      </c:scatterChart>
      <c:catAx>
        <c:axId val="-1799632944"/>
        <c:scaling>
          <c:orientation val="minMax"/>
        </c:scaling>
        <c:delete val="1"/>
        <c:axPos val="l"/>
        <c:numFmt formatCode="General" sourceLinked="1"/>
        <c:majorTickMark val="out"/>
        <c:minorTickMark val="none"/>
        <c:tickLblPos val="nextTo"/>
        <c:crossAx val="-1799631856"/>
        <c:crosses val="autoZero"/>
        <c:auto val="1"/>
        <c:lblAlgn val="ctr"/>
        <c:lblOffset val="100"/>
        <c:noMultiLvlLbl val="0"/>
      </c:catAx>
      <c:valAx>
        <c:axId val="-17996318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99632944"/>
        <c:crosses val="autoZero"/>
        <c:crossBetween val="between"/>
      </c:valAx>
      <c:valAx>
        <c:axId val="-1799644368"/>
        <c:scaling>
          <c:orientation val="minMax"/>
          <c:min val="0"/>
        </c:scaling>
        <c:delete val="1"/>
        <c:axPos val="r"/>
        <c:numFmt formatCode="#;;0" sourceLinked="0"/>
        <c:majorTickMark val="out"/>
        <c:minorTickMark val="none"/>
        <c:tickLblPos val="nextTo"/>
        <c:crossAx val="-1799640560"/>
        <c:crosses val="max"/>
        <c:crossBetween val="midCat"/>
        <c:majorUnit val="1"/>
      </c:valAx>
      <c:valAx>
        <c:axId val="-179964056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9964436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0.24761904761904763</c:v>
                </c:pt>
                <c:pt idx="1">
                  <c:v>1.2698412698412698E-2</c:v>
                </c:pt>
                <c:pt idx="2">
                  <c:v>0.59682539682539681</c:v>
                </c:pt>
                <c:pt idx="3">
                  <c:v>2.2222222222222223E-2</c:v>
                </c:pt>
                <c:pt idx="4">
                  <c:v>3.1746031746031746E-3</c:v>
                </c:pt>
                <c:pt idx="5">
                  <c:v>5.0793650793650794E-2</c:v>
                </c:pt>
                <c:pt idx="6">
                  <c:v>2.2222222222222223E-2</c:v>
                </c:pt>
                <c:pt idx="7">
                  <c:v>3.1746031746031744E-2</c:v>
                </c:pt>
                <c:pt idx="8">
                  <c:v>1.2698412698412698E-2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931733040"/>
        <c:axId val="-1931729776"/>
      </c:barChart>
      <c:valAx>
        <c:axId val="-1931729776"/>
        <c:scaling>
          <c:orientation val="minMax"/>
        </c:scaling>
        <c:delete val="1"/>
        <c:axPos val="t"/>
        <c:numFmt formatCode="0%" sourceLinked="1"/>
        <c:majorTickMark val="out"/>
        <c:minorTickMark val="none"/>
        <c:tickLblPos val="nextTo"/>
        <c:crossAx val="-1931733040"/>
        <c:crosses val="autoZero"/>
        <c:crossBetween val="between"/>
      </c:valAx>
      <c:catAx>
        <c:axId val="-1931733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31729776"/>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7.7567359931789204</c:v>
                </c:pt>
                <c:pt idx="1">
                  <c:v>7.3124971550937197</c:v>
                </c:pt>
                <c:pt idx="2">
                  <c:v>7.4264038476268599</c:v>
                </c:pt>
                <c:pt idx="3">
                  <c:v>7.5802992464132899</c:v>
                </c:pt>
                <c:pt idx="4">
                  <c:v>7.5382526669549099</c:v>
                </c:pt>
                <c:pt idx="5">
                  <c:v>7.7454384653638799</c:v>
                </c:pt>
                <c:pt idx="6">
                  <c:v>7.7426624970036197</c:v>
                </c:pt>
                <c:pt idx="7">
                  <c:v>7.4433286938247099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9640016"/>
        <c:axId val="-1799643280"/>
      </c:lineChart>
      <c:catAx>
        <c:axId val="-17996400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9643280"/>
        <c:crosses val="autoZero"/>
        <c:auto val="1"/>
        <c:lblAlgn val="ctr"/>
        <c:lblOffset val="100"/>
        <c:noMultiLvlLbl val="0"/>
      </c:catAx>
      <c:valAx>
        <c:axId val="-17996432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9640016"/>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7.2558977838227801</c:v>
                </c:pt>
                <c:pt idx="1">
                  <c:v>7.2222653326724497</c:v>
                </c:pt>
                <c:pt idx="2">
                  <c:v>7.2593309912761699</c:v>
                </c:pt>
                <c:pt idx="3">
                  <c:v>7.4618879536031999</c:v>
                </c:pt>
                <c:pt idx="4">
                  <c:v>7.2666772092987202</c:v>
                </c:pt>
                <c:pt idx="5">
                  <c:v>7.3276696677117501</c:v>
                </c:pt>
                <c:pt idx="6">
                  <c:v>7.42627311045581</c:v>
                </c:pt>
                <c:pt idx="7">
                  <c:v>7.3207570626607597</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799634576"/>
        <c:axId val="-1799642192"/>
      </c:lineChart>
      <c:catAx>
        <c:axId val="-17996345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9642192"/>
        <c:crosses val="autoZero"/>
        <c:auto val="1"/>
        <c:lblAlgn val="ctr"/>
        <c:lblOffset val="100"/>
        <c:noMultiLvlLbl val="0"/>
      </c:catAx>
      <c:valAx>
        <c:axId val="-17996421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9634576"/>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7.1885418449783902</c:v>
                </c:pt>
                <c:pt idx="1">
                  <c:v>7.1067452081406799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9642736"/>
        <c:axId val="-1799635664"/>
      </c:lineChart>
      <c:catAx>
        <c:axId val="-17996427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9635664"/>
        <c:crosses val="autoZero"/>
        <c:auto val="1"/>
        <c:lblAlgn val="ctr"/>
        <c:lblOffset val="100"/>
        <c:noMultiLvlLbl val="0"/>
      </c:catAx>
      <c:valAx>
        <c:axId val="-17996356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9642736"/>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7.6302999075459503</c:v>
                </c:pt>
                <c:pt idx="1">
                  <c:v>7.6929327785666404</c:v>
                </c:pt>
                <c:pt idx="2">
                  <c:v>7.45922045618667</c:v>
                </c:pt>
                <c:pt idx="3">
                  <c:v>7.2774643089638298</c:v>
                </c:pt>
                <c:pt idx="4">
                  <c:v>7.7594205226605402</c:v>
                </c:pt>
                <c:pt idx="5">
                  <c:v>7.55112476771769</c:v>
                </c:pt>
                <c:pt idx="6">
                  <c:v>6.9530125668620899</c:v>
                </c:pt>
                <c:pt idx="7">
                  <c:v>7.6251350813757703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9638928"/>
        <c:axId val="-1799647088"/>
      </c:lineChart>
      <c:catAx>
        <c:axId val="-17996389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9647088"/>
        <c:crosses val="autoZero"/>
        <c:auto val="1"/>
        <c:lblAlgn val="ctr"/>
        <c:lblOffset val="100"/>
        <c:noMultiLvlLbl val="0"/>
      </c:catAx>
      <c:valAx>
        <c:axId val="-17996470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9638928"/>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9.4369420631424301</c:v>
                </c:pt>
                <c:pt idx="1">
                  <c:v>9.9305191272898394</c:v>
                </c:pt>
                <c:pt idx="2">
                  <c:v>9.7716370293593595</c:v>
                </c:pt>
                <c:pt idx="3">
                  <c:v>9.6413656206486795</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799637840"/>
        <c:axId val="-1799639472"/>
      </c:lineChart>
      <c:catAx>
        <c:axId val="-17996378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9639472"/>
        <c:crosses val="autoZero"/>
        <c:auto val="1"/>
        <c:lblAlgn val="ctr"/>
        <c:lblOffset val="100"/>
        <c:noMultiLvlLbl val="0"/>
      </c:catAx>
      <c:valAx>
        <c:axId val="-17996394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9637840"/>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8.1289525481404201</c:v>
                </c:pt>
                <c:pt idx="1">
                  <c:v>8.2794218370660708</c:v>
                </c:pt>
                <c:pt idx="2">
                  <c:v>8.7385237417249098</c:v>
                </c:pt>
                <c:pt idx="3">
                  <c:v>8.4445756470309199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9641648"/>
        <c:axId val="-1799637296"/>
      </c:lineChart>
      <c:catAx>
        <c:axId val="-17996416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9637296"/>
        <c:crosses val="autoZero"/>
        <c:auto val="1"/>
        <c:lblAlgn val="ctr"/>
        <c:lblOffset val="100"/>
        <c:noMultiLvlLbl val="0"/>
      </c:catAx>
      <c:valAx>
        <c:axId val="-17996372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9641648"/>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5.8455037534160299</c:v>
                </c:pt>
                <c:pt idx="1">
                  <c:v>5.6648457578757299</c:v>
                </c:pt>
                <c:pt idx="2">
                  <c:v>5.64084494107649</c:v>
                </c:pt>
                <c:pt idx="3">
                  <c:v>6.0968436786200702</c:v>
                </c:pt>
                <c:pt idx="4">
                  <c:v>6.0430356180404896</c:v>
                </c:pt>
                <c:pt idx="5">
                  <c:v>6.2402116320396503</c:v>
                </c:pt>
                <c:pt idx="6">
                  <c:v>5.9746853643025899</c:v>
                </c:pt>
                <c:pt idx="7">
                  <c:v>6.1169657671238404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9633488"/>
        <c:axId val="-1799646544"/>
      </c:lineChart>
      <c:catAx>
        <c:axId val="-17996334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9646544"/>
        <c:crosses val="autoZero"/>
        <c:auto val="1"/>
        <c:lblAlgn val="ctr"/>
        <c:lblOffset val="100"/>
        <c:noMultiLvlLbl val="0"/>
      </c:catAx>
      <c:valAx>
        <c:axId val="-17996465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9633488"/>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7.5813980377146004</c:v>
                </c:pt>
                <c:pt idx="1">
                  <c:v>7.5270397657499899</c:v>
                </c:pt>
                <c:pt idx="2">
                  <c:v>7.7041129572303202</c:v>
                </c:pt>
                <c:pt idx="3">
                  <c:v>7.1001095990756102</c:v>
                </c:pt>
                <c:pt idx="4">
                  <c:v>7.56844121879183</c:v>
                </c:pt>
                <c:pt idx="5">
                  <c:v>7.6447211383580598</c:v>
                </c:pt>
                <c:pt idx="6">
                  <c:v>7.4492899746802204</c:v>
                </c:pt>
                <c:pt idx="7">
                  <c:v>7.3276979247253404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799646000"/>
        <c:axId val="-1799641104"/>
      </c:lineChart>
      <c:catAx>
        <c:axId val="-17996460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9641104"/>
        <c:crosses val="autoZero"/>
        <c:auto val="1"/>
        <c:lblAlgn val="ctr"/>
        <c:lblOffset val="100"/>
        <c:noMultiLvlLbl val="0"/>
      </c:catAx>
      <c:valAx>
        <c:axId val="-17996411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964600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6.7340682972934198</c:v>
                </c:pt>
                <c:pt idx="1">
                  <c:v>6.68598964220282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5110432"/>
        <c:axId val="-1795091936"/>
      </c:lineChart>
      <c:catAx>
        <c:axId val="-17951104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091936"/>
        <c:crosses val="autoZero"/>
        <c:auto val="1"/>
        <c:lblAlgn val="ctr"/>
        <c:lblOffset val="100"/>
        <c:noMultiLvlLbl val="0"/>
      </c:catAx>
      <c:valAx>
        <c:axId val="-17950919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110432"/>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7.2408736348898204</c:v>
                </c:pt>
                <c:pt idx="1">
                  <c:v>6.2769669364193303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5104448"/>
        <c:axId val="-1795084864"/>
      </c:lineChart>
      <c:catAx>
        <c:axId val="-17951044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084864"/>
        <c:crosses val="autoZero"/>
        <c:auto val="1"/>
        <c:lblAlgn val="ctr"/>
        <c:lblOffset val="100"/>
        <c:noMultiLvlLbl val="0"/>
      </c:catAx>
      <c:valAx>
        <c:axId val="-17950848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104448"/>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27</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1931731408"/>
        <c:axId val="-1931733584"/>
      </c:barChart>
      <c:valAx>
        <c:axId val="-1931733584"/>
        <c:scaling>
          <c:orientation val="minMax"/>
        </c:scaling>
        <c:delete val="1"/>
        <c:axPos val="t"/>
        <c:numFmt formatCode="0" sourceLinked="1"/>
        <c:majorTickMark val="out"/>
        <c:minorTickMark val="none"/>
        <c:tickLblPos val="nextTo"/>
        <c:crossAx val="-1931731408"/>
        <c:crosses val="autoZero"/>
        <c:crossBetween val="between"/>
      </c:valAx>
      <c:catAx>
        <c:axId val="-1931731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173358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7.9004891593349997</c:v>
                </c:pt>
                <c:pt idx="1">
                  <c:v>8.0331884429303404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5099552"/>
        <c:axId val="-1795102816"/>
      </c:lineChart>
      <c:catAx>
        <c:axId val="-17950995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102816"/>
        <c:crosses val="autoZero"/>
        <c:auto val="1"/>
        <c:lblAlgn val="ctr"/>
        <c:lblOffset val="100"/>
        <c:noMultiLvlLbl val="0"/>
      </c:catAx>
      <c:valAx>
        <c:axId val="-17951028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099552"/>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7.1046484480400096</c:v>
                </c:pt>
                <c:pt idx="1">
                  <c:v>7.3451089366197904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5108256"/>
        <c:axId val="-1795096832"/>
      </c:lineChart>
      <c:catAx>
        <c:axId val="-17951082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096832"/>
        <c:crosses val="autoZero"/>
        <c:auto val="1"/>
        <c:lblAlgn val="ctr"/>
        <c:lblOffset val="100"/>
        <c:noMultiLvlLbl val="0"/>
      </c:catAx>
      <c:valAx>
        <c:axId val="-17950968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108256"/>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7.6470468724858698</c:v>
                </c:pt>
                <c:pt idx="1">
                  <c:v>7.4356329889817596</c:v>
                </c:pt>
                <c:pt idx="2">
                  <c:v>8.0210879000966209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5115872"/>
        <c:axId val="-1795100640"/>
      </c:lineChart>
      <c:catAx>
        <c:axId val="-17951158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100640"/>
        <c:crosses val="autoZero"/>
        <c:auto val="1"/>
        <c:lblAlgn val="ctr"/>
        <c:lblOffset val="100"/>
        <c:noMultiLvlLbl val="0"/>
      </c:catAx>
      <c:valAx>
        <c:axId val="-17951006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115872"/>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5.8672376528885897</c:v>
                </c:pt>
                <c:pt idx="1">
                  <c:v>5.7457753233810296</c:v>
                </c:pt>
                <c:pt idx="2">
                  <c:v>6.2677671055789403</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795088672"/>
        <c:axId val="-1795116416"/>
      </c:lineChart>
      <c:catAx>
        <c:axId val="-17950886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116416"/>
        <c:crosses val="autoZero"/>
        <c:auto val="1"/>
        <c:lblAlgn val="ctr"/>
        <c:lblOffset val="100"/>
        <c:noMultiLvlLbl val="0"/>
      </c:catAx>
      <c:valAx>
        <c:axId val="-17951164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088672"/>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7.5756994999297396</c:v>
                </c:pt>
                <c:pt idx="1">
                  <c:v>6.9126453524211504</c:v>
                </c:pt>
                <c:pt idx="2">
                  <c:v>7.4033828036470899</c:v>
                </c:pt>
                <c:pt idx="3">
                  <c:v>8.1140689385222693</c:v>
                </c:pt>
                <c:pt idx="4">
                  <c:v>7.9156331821979</c:v>
                </c:pt>
                <c:pt idx="5">
                  <c:v>8.40134110389101</c:v>
                </c:pt>
                <c:pt idx="6">
                  <c:v>7.6890610786076001</c:v>
                </c:pt>
                <c:pt idx="7">
                  <c:v>7.7850592520664499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5093024"/>
        <c:axId val="-1795094656"/>
      </c:lineChart>
      <c:catAx>
        <c:axId val="-17950930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094656"/>
        <c:crosses val="autoZero"/>
        <c:auto val="1"/>
        <c:lblAlgn val="ctr"/>
        <c:lblOffset val="100"/>
        <c:noMultiLvlLbl val="0"/>
      </c:catAx>
      <c:valAx>
        <c:axId val="-17950946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09302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7.1314022675754503</c:v>
                </c:pt>
                <c:pt idx="1">
                  <c:v>6.7862004228382897</c:v>
                </c:pt>
                <c:pt idx="2">
                  <c:v>6.7842323750306504</c:v>
                </c:pt>
                <c:pt idx="3">
                  <c:v>6.5647310621124904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795097920"/>
        <c:axId val="-1795101184"/>
      </c:lineChart>
      <c:catAx>
        <c:axId val="-17950979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101184"/>
        <c:crosses val="autoZero"/>
        <c:auto val="1"/>
        <c:lblAlgn val="ctr"/>
        <c:lblOffset val="100"/>
        <c:noMultiLvlLbl val="0"/>
      </c:catAx>
      <c:valAx>
        <c:axId val="-17951011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09792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8.0303071633989305</c:v>
                </c:pt>
                <c:pt idx="1">
                  <c:v>8.4360674599794194</c:v>
                </c:pt>
                <c:pt idx="2">
                  <c:v>7.64075069624141</c:v>
                </c:pt>
                <c:pt idx="3">
                  <c:v>7.7051638208253896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795115328"/>
        <c:axId val="-1795114240"/>
      </c:lineChart>
      <c:catAx>
        <c:axId val="-17951153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114240"/>
        <c:crosses val="autoZero"/>
        <c:auto val="1"/>
        <c:lblAlgn val="ctr"/>
        <c:lblOffset val="100"/>
        <c:noMultiLvlLbl val="0"/>
      </c:catAx>
      <c:valAx>
        <c:axId val="-17951142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11532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3.6092259216737799</c:v>
                </c:pt>
                <c:pt idx="1">
                  <c:v>3.8739954995257602</c:v>
                </c:pt>
                <c:pt idx="2">
                  <c:v>4.4446395280141697</c:v>
                </c:pt>
                <c:pt idx="3">
                  <c:v>4.82855458659047</c:v>
                </c:pt>
                <c:pt idx="4">
                  <c:v>3.8505454038818301</c:v>
                </c:pt>
                <c:pt idx="5">
                  <c:v>3.9610373123615501</c:v>
                </c:pt>
                <c:pt idx="6">
                  <c:v>4.6655242066847196</c:v>
                </c:pt>
                <c:pt idx="7">
                  <c:v>3.8367553248213802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5097376"/>
        <c:axId val="-1795091392"/>
      </c:lineChart>
      <c:catAx>
        <c:axId val="-17950973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091392"/>
        <c:crosses val="autoZero"/>
        <c:auto val="1"/>
        <c:lblAlgn val="ctr"/>
        <c:lblOffset val="100"/>
        <c:noMultiLvlLbl val="0"/>
      </c:catAx>
      <c:valAx>
        <c:axId val="-17950913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09737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4.8915355999606502</c:v>
                </c:pt>
                <c:pt idx="1">
                  <c:v>4.3958348761976103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5109344"/>
        <c:axId val="-1795107712"/>
      </c:lineChart>
      <c:catAx>
        <c:axId val="-17951093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107712"/>
        <c:crosses val="autoZero"/>
        <c:auto val="1"/>
        <c:lblAlgn val="ctr"/>
        <c:lblOffset val="100"/>
        <c:noMultiLvlLbl val="0"/>
      </c:catAx>
      <c:valAx>
        <c:axId val="-17951077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109344"/>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5.0864629820048304</c:v>
                </c:pt>
                <c:pt idx="1">
                  <c:v>3.7727338702158799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5101728"/>
        <c:axId val="-1795113696"/>
      </c:lineChart>
      <c:catAx>
        <c:axId val="-17951017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113696"/>
        <c:crosses val="autoZero"/>
        <c:auto val="1"/>
        <c:lblAlgn val="ctr"/>
        <c:lblOffset val="100"/>
        <c:noMultiLvlLbl val="0"/>
      </c:catAx>
      <c:valAx>
        <c:axId val="-17951136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10172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24</c:v>
                </c:pt>
                <c:pt idx="2">
                  <c:v>1</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1931722160"/>
        <c:axId val="-1931732496"/>
      </c:barChart>
      <c:valAx>
        <c:axId val="-1931732496"/>
        <c:scaling>
          <c:orientation val="minMax"/>
        </c:scaling>
        <c:delete val="1"/>
        <c:axPos val="t"/>
        <c:numFmt formatCode="0" sourceLinked="1"/>
        <c:majorTickMark val="out"/>
        <c:minorTickMark val="none"/>
        <c:tickLblPos val="nextTo"/>
        <c:crossAx val="-1931722160"/>
        <c:crosses val="autoZero"/>
        <c:crossBetween val="between"/>
      </c:valAx>
      <c:catAx>
        <c:axId val="-193172216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173249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7.04021846381809</c:v>
                </c:pt>
                <c:pt idx="1">
                  <c:v>6.48492666806189</c:v>
                </c:pt>
                <c:pt idx="2">
                  <c:v>7.0255195433579596</c:v>
                </c:pt>
                <c:pt idx="3">
                  <c:v>7.1441370951021801</c:v>
                </c:pt>
                <c:pt idx="4">
                  <c:v>6.9559500166830999</c:v>
                </c:pt>
                <c:pt idx="5">
                  <c:v>7.7294773905814198</c:v>
                </c:pt>
                <c:pt idx="6">
                  <c:v>7.2915977338246396</c:v>
                </c:pt>
                <c:pt idx="7">
                  <c:v>6.9271330230859496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5112064"/>
        <c:axId val="-1795092480"/>
      </c:lineChart>
      <c:catAx>
        <c:axId val="-17951120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092480"/>
        <c:crosses val="autoZero"/>
        <c:auto val="1"/>
        <c:lblAlgn val="ctr"/>
        <c:lblOffset val="100"/>
        <c:noMultiLvlLbl val="0"/>
      </c:catAx>
      <c:valAx>
        <c:axId val="-17950924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112064"/>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2.31052255684176</c:v>
                </c:pt>
                <c:pt idx="1">
                  <c:v>2.6924486608700402</c:v>
                </c:pt>
                <c:pt idx="2">
                  <c:v>2.8831868164796699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5111520"/>
        <c:axId val="-1795087040"/>
      </c:lineChart>
      <c:catAx>
        <c:axId val="-17951115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087040"/>
        <c:crosses val="autoZero"/>
        <c:auto val="1"/>
        <c:lblAlgn val="ctr"/>
        <c:lblOffset val="100"/>
        <c:noMultiLvlLbl val="0"/>
      </c:catAx>
      <c:valAx>
        <c:axId val="-17950870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111520"/>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6.6179154930951203</c:v>
                </c:pt>
                <c:pt idx="1">
                  <c:v>6.28181144652409</c:v>
                </c:pt>
                <c:pt idx="2">
                  <c:v>6.1731354625097499</c:v>
                </c:pt>
                <c:pt idx="3">
                  <c:v>6.5891074887860004</c:v>
                </c:pt>
                <c:pt idx="4">
                  <c:v>6.0921466922170797</c:v>
                </c:pt>
                <c:pt idx="5">
                  <c:v>6.8335317493901897</c:v>
                </c:pt>
                <c:pt idx="6">
                  <c:v>6.1310855683429804</c:v>
                </c:pt>
                <c:pt idx="7">
                  <c:v>6.3001506865887604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5087584"/>
        <c:axId val="-1795114784"/>
      </c:lineChart>
      <c:catAx>
        <c:axId val="-17950875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114784"/>
        <c:crosses val="autoZero"/>
        <c:auto val="1"/>
        <c:lblAlgn val="ctr"/>
        <c:lblOffset val="100"/>
        <c:noMultiLvlLbl val="0"/>
      </c:catAx>
      <c:valAx>
        <c:axId val="-17951147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08758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8.3743322455400495</c:v>
                </c:pt>
                <c:pt idx="1">
                  <c:v>8.1372153214821203</c:v>
                </c:pt>
                <c:pt idx="2">
                  <c:v>8.5737321469968801</c:v>
                </c:pt>
                <c:pt idx="3">
                  <c:v>8.5365816842455509</c:v>
                </c:pt>
                <c:pt idx="4">
                  <c:v>8.7157894335899009</c:v>
                </c:pt>
                <c:pt idx="5">
                  <c:v>8.6357725266567495</c:v>
                </c:pt>
                <c:pt idx="6">
                  <c:v>8.5975228269980004</c:v>
                </c:pt>
                <c:pt idx="7">
                  <c:v>8.3332850278239192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5103904"/>
        <c:axId val="-1795100096"/>
      </c:lineChart>
      <c:catAx>
        <c:axId val="-17951039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100096"/>
        <c:crosses val="autoZero"/>
        <c:auto val="1"/>
        <c:lblAlgn val="ctr"/>
        <c:lblOffset val="100"/>
        <c:noMultiLvlLbl val="0"/>
      </c:catAx>
      <c:valAx>
        <c:axId val="-17951000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103904"/>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6.9387815991728798</c:v>
                </c:pt>
                <c:pt idx="1">
                  <c:v>6.8421299556569801</c:v>
                </c:pt>
                <c:pt idx="2">
                  <c:v>7.2462600667963102</c:v>
                </c:pt>
                <c:pt idx="3">
                  <c:v>7.3481557377070503</c:v>
                </c:pt>
                <c:pt idx="4">
                  <c:v>7.1647795101907699</c:v>
                </c:pt>
                <c:pt idx="5">
                  <c:v>7.3035913766410303</c:v>
                </c:pt>
                <c:pt idx="6">
                  <c:v>7.2764045697794</c:v>
                </c:pt>
                <c:pt idx="7">
                  <c:v>7.1564909485111201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95099008"/>
        <c:axId val="-1795096288"/>
      </c:lineChart>
      <c:catAx>
        <c:axId val="-17950990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096288"/>
        <c:crosses val="autoZero"/>
        <c:auto val="1"/>
        <c:lblAlgn val="ctr"/>
        <c:lblOffset val="100"/>
        <c:noMultiLvlLbl val="0"/>
      </c:catAx>
      <c:valAx>
        <c:axId val="-17950962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95099008"/>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6.0648039392507096</c:v>
                </c:pt>
                <c:pt idx="1">
                  <c:v>6.2769669364193303</c:v>
                </c:pt>
                <c:pt idx="2">
                  <c:v>7.7051638208253896</c:v>
                </c:pt>
                <c:pt idx="3">
                  <c:v>6.5647310621124904</c:v>
                </c:pt>
                <c:pt idx="4">
                  <c:v>4.3958348761976103</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931730864"/>
        <c:axId val="-193172107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6.4910191378491229</c:v>
                </c:pt>
                <c:pt idx="1">
                  <c:v>6.6522864394909966</c:v>
                </c:pt>
                <c:pt idx="2">
                  <c:v>8.0351844154285956</c:v>
                </c:pt>
                <c:pt idx="3">
                  <c:v>6.8917896750554029</c:v>
                </c:pt>
                <c:pt idx="4">
                  <c:v>4.7100557508477454</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931721616"/>
        <c:axId val="-1931730320"/>
      </c:barChart>
      <c:catAx>
        <c:axId val="-1931730864"/>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1931721072"/>
        <c:crosses val="autoZero"/>
        <c:auto val="1"/>
        <c:lblAlgn val="ctr"/>
        <c:lblOffset val="200"/>
        <c:noMultiLvlLbl val="0"/>
      </c:catAx>
      <c:valAx>
        <c:axId val="-1931721072"/>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931730864"/>
        <c:crosses val="autoZero"/>
        <c:crossBetween val="between"/>
      </c:valAx>
      <c:valAx>
        <c:axId val="-1931730320"/>
        <c:scaling>
          <c:orientation val="minMax"/>
          <c:max val="0.70000000000000007"/>
          <c:min val="0"/>
        </c:scaling>
        <c:delete val="1"/>
        <c:axPos val="b"/>
        <c:numFmt formatCode="General" sourceLinked="1"/>
        <c:majorTickMark val="out"/>
        <c:minorTickMark val="none"/>
        <c:tickLblPos val="nextTo"/>
        <c:crossAx val="-1931721616"/>
        <c:crosses val="max"/>
        <c:crossBetween val="between"/>
      </c:valAx>
      <c:catAx>
        <c:axId val="-1931721616"/>
        <c:scaling>
          <c:orientation val="maxMin"/>
        </c:scaling>
        <c:delete val="1"/>
        <c:axPos val="r"/>
        <c:numFmt formatCode="General" sourceLinked="1"/>
        <c:majorTickMark val="out"/>
        <c:minorTickMark val="none"/>
        <c:tickLblPos val="nextTo"/>
        <c:crossAx val="-1931730320"/>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2.8831868164796699</c:v>
                </c:pt>
                <c:pt idx="1">
                  <c:v>7.3207570626607597</c:v>
                </c:pt>
                <c:pt idx="2">
                  <c:v>7.2950345145383801</c:v>
                </c:pt>
                <c:pt idx="3">
                  <c:v>6.3001506865887604</c:v>
                </c:pt>
                <c:pt idx="4">
                  <c:v>6.9271330230859496</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931720528"/>
        <c:axId val="-1931728688"/>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1.9697908287238159</c:v>
                </c:pt>
                <c:pt idx="1">
                  <c:v>6.8373786143476236</c:v>
                </c:pt>
                <c:pt idx="2">
                  <c:v>6.8138823176741896</c:v>
                </c:pt>
                <c:pt idx="3">
                  <c:v>5.8569448919107137</c:v>
                </c:pt>
                <c:pt idx="4">
                  <c:v>6.5406835731912469</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931719984"/>
        <c:axId val="-1931728144"/>
      </c:barChart>
      <c:catAx>
        <c:axId val="-19317205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1931728688"/>
        <c:crosses val="autoZero"/>
        <c:auto val="1"/>
        <c:lblAlgn val="ctr"/>
        <c:lblOffset val="200"/>
        <c:noMultiLvlLbl val="0"/>
      </c:catAx>
      <c:valAx>
        <c:axId val="-1931728688"/>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931720528"/>
        <c:crosses val="autoZero"/>
        <c:crossBetween val="between"/>
      </c:valAx>
      <c:valAx>
        <c:axId val="-1931728144"/>
        <c:scaling>
          <c:orientation val="minMax"/>
          <c:max val="0.70000000000000007"/>
          <c:min val="0"/>
        </c:scaling>
        <c:delete val="1"/>
        <c:axPos val="b"/>
        <c:numFmt formatCode="General" sourceLinked="1"/>
        <c:majorTickMark val="out"/>
        <c:minorTickMark val="none"/>
        <c:tickLblPos val="nextTo"/>
        <c:crossAx val="-1931719984"/>
        <c:crosses val="max"/>
        <c:crossBetween val="between"/>
      </c:valAx>
      <c:catAx>
        <c:axId val="-1931719984"/>
        <c:scaling>
          <c:orientation val="maxMin"/>
        </c:scaling>
        <c:delete val="1"/>
        <c:axPos val="r"/>
        <c:numFmt formatCode="General" sourceLinked="1"/>
        <c:majorTickMark val="out"/>
        <c:minorTickMark val="none"/>
        <c:tickLblPos val="nextTo"/>
        <c:crossAx val="-1931728144"/>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xmlns=""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a16="http://schemas.microsoft.com/office/drawing/2014/main" xmlns=""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xmlns=""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xmlns=""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xmlns=""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xmlns=""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xmlns=""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xmlns=""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xmlns=""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xmlns=""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a16="http://schemas.microsoft.com/office/drawing/2014/main" xmlns=""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xmlns="" id="{262D7776-E672-4066-A210-38979CA88CC8}"/>
              </a:ext>
            </a:extLst>
          </p:cNvPr>
          <p:cNvSpPr txBox="1">
            <a:spLocks/>
          </p:cNvSpPr>
          <p:nvPr userDrawn="1"/>
        </p:nvSpPr>
        <p:spPr>
          <a:xfrm>
            <a:off x="741600" y="6551318"/>
            <a:ext cx="430406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RWX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Berkshire Healthcare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xmlns=""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xmlns=""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xmlns=""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xmlns=""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xmlns=""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xmlns=""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xmlns=""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xmlns=""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xmlns=""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xmlns=""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xmlns=""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xmlns=""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xmlns=""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xmlns=""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xmlns=""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xmlns=""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a16="http://schemas.microsoft.com/office/drawing/2014/main" xmlns=""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xmlns=""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xmlns=""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xmlns=""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xmlns="" id="{6F091BAF-E9B6-458B-8B30-6AE60E0C7A17}"/>
              </a:ext>
            </a:extLst>
          </p:cNvPr>
          <p:cNvSpPr txBox="1">
            <a:spLocks/>
          </p:cNvSpPr>
          <p:nvPr userDrawn="1"/>
        </p:nvSpPr>
        <p:spPr>
          <a:xfrm>
            <a:off x="741600" y="6551318"/>
            <a:ext cx="433131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RWX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Berkshire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xmlns=""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xmlns="" id="{3780D6B6-FA2C-484D-92E8-7BCBE8A731B8}"/>
              </a:ext>
            </a:extLst>
          </p:cNvPr>
          <p:cNvSpPr txBox="1">
            <a:spLocks/>
          </p:cNvSpPr>
          <p:nvPr userDrawn="1"/>
        </p:nvSpPr>
        <p:spPr>
          <a:xfrm>
            <a:off x="741600" y="6551318"/>
            <a:ext cx="427520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RWX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Berkshire Healthcare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xmlns="" id="{9789E9F4-FC00-4497-92D6-22C0B83171E9}"/>
              </a:ext>
              <a:ext uri="{C183D7F6-B498-43B3-948B-1728B52AA6E4}">
                <adec:decorative xmlns:adec="http://schemas.microsoft.com/office/drawing/2017/decorative" xmlns=""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Berkshire Healthcare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xmlns=""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a16="http://schemas.microsoft.com/office/drawing/2014/main" xmlns="" id="{695711CA-64CD-45ED-9FAA-19F89C796FF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xmlns=""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xmlns="" id="{0D028931-3DE0-43F5-BC72-CD25EDACF7DD}"/>
              </a:ext>
              <a:ext uri="{C183D7F6-B498-43B3-948B-1728B52AA6E4}">
                <adec:decorative xmlns:adec="http://schemas.microsoft.com/office/drawing/2017/decorative" xmlns=""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xmlns="" id="{0B9E3F11-71CF-4F78-AB94-7F10D1CDE0AB}"/>
              </a:ext>
            </a:extLst>
          </p:cNvPr>
          <p:cNvGraphicFramePr/>
          <p:nvPr>
            <p:extLst>
              <p:ext uri="{D42A27DB-BD31-4B8C-83A1-F6EECF244321}">
                <p14:modId xmlns:p14="http://schemas.microsoft.com/office/powerpoint/2010/main" val="351499779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xmlns="" id="{FD23427E-97E9-4210-8D9D-275D4FA4B5E2}"/>
              </a:ext>
              <a:ext uri="{C183D7F6-B498-43B3-948B-1728B52AA6E4}">
                <adec:decorative xmlns:adec="http://schemas.microsoft.com/office/drawing/2017/decorative" xmlns=""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xmlns="" id="{634ED236-BBBB-41FA-B642-8B92C353A727}"/>
              </a:ext>
            </a:extLst>
          </p:cNvPr>
          <p:cNvGraphicFramePr/>
          <p:nvPr>
            <p:extLst>
              <p:ext uri="{D42A27DB-BD31-4B8C-83A1-F6EECF244321}">
                <p14:modId xmlns:p14="http://schemas.microsoft.com/office/powerpoint/2010/main" val="215736513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xmlns="" id="{C2DEB192-E75B-4C23-BBDA-26D9B118A492}"/>
              </a:ext>
              <a:ext uri="{C183D7F6-B498-43B3-948B-1728B52AA6E4}">
                <adec:decorative xmlns:adec="http://schemas.microsoft.com/office/drawing/2017/decorative" xmlns=""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xmlns="" id="{513ACFA5-060C-4AB1-B9CC-485165AB8F00}"/>
              </a:ext>
              <a:ext uri="{C183D7F6-B498-43B3-948B-1728B52AA6E4}">
                <adec:decorative xmlns:adec="http://schemas.microsoft.com/office/drawing/2017/decorative" xmlns=""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xmlns=""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xmlns=""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xmlns=""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xmlns="" id="{6CBC387C-3133-4372-99EE-D99E88DBAD5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xmlns="" id="{EFE2F086-3488-4E78-8BFC-16AAF2D84E4B}"/>
              </a:ext>
            </a:extLst>
          </p:cNvPr>
          <p:cNvGraphicFramePr>
            <a:graphicFrameLocks noGrp="1"/>
          </p:cNvGraphicFramePr>
          <p:nvPr>
            <p:extLst>
              <p:ext uri="{D42A27DB-BD31-4B8C-83A1-F6EECF244321}">
                <p14:modId xmlns:p14="http://schemas.microsoft.com/office/powerpoint/2010/main" val="3172786961"/>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xmlns=""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Health and social care workers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Q8. Did the person or people you saw understand how your mental health needs affect other areas of your life?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Overall views of care and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Q4. In the last 12 months, were care and services available when you needed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Overall views of care and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 In the last 12 months, do you feel you have seen NHS mental health services often enough for your needs?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Q35.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xmlns="" id="{172F211F-D252-4100-B1DF-D2678396D604}"/>
              </a:ext>
            </a:extLst>
          </p:cNvPr>
          <p:cNvGraphicFramePr>
            <a:graphicFrameLocks noGrp="1"/>
          </p:cNvGraphicFramePr>
          <p:nvPr>
            <p:extLst>
              <p:ext uri="{D42A27DB-BD31-4B8C-83A1-F6EECF244321}">
                <p14:modId xmlns:p14="http://schemas.microsoft.com/office/powerpoint/2010/main" val="220206182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xmlns=""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Q20. Thinking about the last time you tried to contact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Q17. In the last 12 months, have you had a specific meeting with someone from NHS mental health services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Q28. Were these NHS talking therapies explained to you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Q29. Were you involved as much as you wanted to be in deciding what NHS talking therapies to use?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Q32. In the last 12 months, did NHS mental health services support you with your physical health needs (this might be an injury, a disability, or a condition such as diabetes, epilepsy,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sp>
        <p:nvSpPr>
          <p:cNvPr id="12" name="TextBox 11">
            <a:extLst>
              <a:ext uri="{FF2B5EF4-FFF2-40B4-BE49-F238E27FC236}">
                <a16:creationId xmlns:a16="http://schemas.microsoft.com/office/drawing/2014/main" xmlns="" id="{A63E1292-0855-4CCD-BCBF-AF71B88B603E}"/>
              </a:ext>
              <a:ext uri="{C183D7F6-B498-43B3-948B-1728B52AA6E4}">
                <adec:decorative xmlns:adec="http://schemas.microsoft.com/office/drawing/2017/decorative" xmlns=""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xmlns="" id="{383F4F1F-3FE1-4313-8108-A13027E7D296}"/>
              </a:ext>
              <a:ext uri="{C183D7F6-B498-43B3-948B-1728B52AA6E4}">
                <adec:decorative xmlns:adec="http://schemas.microsoft.com/office/drawing/2017/decorative" xmlns=""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xmlns=""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xmlns=""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xmlns=""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xmlns=""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xmlns="" id="{5B4B26AE-7057-4E03-B875-753343EF643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a16="http://schemas.microsoft.com/office/drawing/2014/main" xmlns=""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xmlns=""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a16="http://schemas.microsoft.com/office/drawing/2014/main" xmlns="" id="{71676C97-9C01-496F-BA4A-E177732A5F09}"/>
              </a:ext>
            </a:extLst>
          </p:cNvPr>
          <p:cNvGraphicFramePr/>
          <p:nvPr>
            <p:extLst>
              <p:ext uri="{D42A27DB-BD31-4B8C-83A1-F6EECF244321}">
                <p14:modId xmlns:p14="http://schemas.microsoft.com/office/powerpoint/2010/main" val="110717257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26267887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a16="http://schemas.microsoft.com/office/drawing/2014/main" xmlns="" id="{98788DA1-4363-4CA7-A414-68A6ED90B11A}"/>
              </a:ext>
            </a:extLst>
          </p:cNvPr>
          <p:cNvGraphicFramePr/>
          <p:nvPr>
            <p:extLst>
              <p:ext uri="{D42A27DB-BD31-4B8C-83A1-F6EECF244321}">
                <p14:modId xmlns:p14="http://schemas.microsoft.com/office/powerpoint/2010/main" val="1347165611"/>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xmlns=""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a16="http://schemas.microsoft.com/office/drawing/2014/main" xmlns="" id="{4647D9F7-FB19-42E0-AFE3-E737CF1F73AF}"/>
                </a:ext>
              </a:extLst>
            </p:cNvPr>
            <p:cNvGraphicFramePr/>
            <p:nvPr>
              <p:extLst>
                <p:ext uri="{D42A27DB-BD31-4B8C-83A1-F6EECF244321}">
                  <p14:modId xmlns:p14="http://schemas.microsoft.com/office/powerpoint/2010/main" val="25012690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xmlns=""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xmlns=""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418606351"/>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a16="http://schemas.microsoft.com/office/drawing/2014/main" xmlns="" val="3601460425"/>
                    </a:ext>
                  </a:extLst>
                </a:gridCol>
                <a:gridCol w="73557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a16="http://schemas.microsoft.com/office/drawing/2014/main" xmlns="" id="{E67C09BC-8028-42C2-BC10-65616F66B248}"/>
              </a:ext>
            </a:extLst>
          </p:cNvPr>
          <p:cNvGraphicFramePr/>
          <p:nvPr>
            <p:extLst>
              <p:ext uri="{D42A27DB-BD31-4B8C-83A1-F6EECF244321}">
                <p14:modId xmlns:p14="http://schemas.microsoft.com/office/powerpoint/2010/main" val="3136128350"/>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a16="http://schemas.microsoft.com/office/drawing/2014/main" xmlns="" id="{0DF04CDE-6BAC-4839-A3A6-44D677617CA8}"/>
              </a:ext>
            </a:extLst>
          </p:cNvPr>
          <p:cNvGraphicFramePr/>
          <p:nvPr>
            <p:extLst>
              <p:ext uri="{D42A27DB-BD31-4B8C-83A1-F6EECF244321}">
                <p14:modId xmlns:p14="http://schemas.microsoft.com/office/powerpoint/2010/main" val="100490922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521941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267651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3617495297"/>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3805146883"/>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xmlns=""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xmlns=""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391380544"/>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xmlns=""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a16="http://schemas.microsoft.com/office/drawing/2014/main" xmlns=""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a16="http://schemas.microsoft.com/office/drawing/2014/main" xmlns="" id="{DAB766D9-DFD9-4E2B-8FB3-E376B32BE595}"/>
              </a:ext>
            </a:extLst>
          </p:cNvPr>
          <p:cNvGraphicFramePr/>
          <p:nvPr>
            <p:extLst>
              <p:ext uri="{D42A27DB-BD31-4B8C-83A1-F6EECF244321}">
                <p14:modId xmlns:p14="http://schemas.microsoft.com/office/powerpoint/2010/main" val="177092427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301978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6614023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1983198228"/>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1997420752"/>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686894498"/>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xmlns=""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a16="http://schemas.microsoft.com/office/drawing/2014/main" xmlns="" id="{0B2D180B-26BF-4A7B-B630-6F76EC70C4FE}"/>
              </a:ext>
            </a:extLst>
          </p:cNvPr>
          <p:cNvGraphicFramePr/>
          <p:nvPr>
            <p:extLst>
              <p:ext uri="{D42A27DB-BD31-4B8C-83A1-F6EECF244321}">
                <p14:modId xmlns:p14="http://schemas.microsoft.com/office/powerpoint/2010/main" val="140029865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643550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41037667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663471752"/>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558527808"/>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xmlns=""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xmlns="" id="{A5EAD1F7-09F7-49AD-8247-F8F75D6B65CC}"/>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a16="http://schemas.microsoft.com/office/drawing/2014/main" xmlns=""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a16="http://schemas.microsoft.com/office/drawing/2014/main" xmlns=""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a16="http://schemas.microsoft.com/office/drawing/2014/main" xmlns=""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a16="http://schemas.microsoft.com/office/drawing/2014/main" xmlns=""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a16="http://schemas.microsoft.com/office/drawing/2014/main" xmlns=""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a16="http://schemas.microsoft.com/office/drawing/2014/main" xmlns=""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a16="http://schemas.microsoft.com/office/drawing/2014/main" xmlns=""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a16="http://schemas.microsoft.com/office/drawing/2014/main" xmlns=""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a16="http://schemas.microsoft.com/office/drawing/2014/main" xmlns=""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a16="http://schemas.microsoft.com/office/drawing/2014/main" xmlns=""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a16="http://schemas.microsoft.com/office/drawing/2014/main" xmlns=""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a16="http://schemas.microsoft.com/office/drawing/2014/main" xmlns=""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a16="http://schemas.microsoft.com/office/drawing/2014/main" xmlns=""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a16="http://schemas.microsoft.com/office/drawing/2014/main" xmlns=""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a16="http://schemas.microsoft.com/office/drawing/2014/main" xmlns=""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a16="http://schemas.microsoft.com/office/drawing/2014/main" xmlns=""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a16="http://schemas.microsoft.com/office/drawing/2014/main" xmlns=""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a16="http://schemas.microsoft.com/office/drawing/2014/main" xmlns=""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a16="http://schemas.microsoft.com/office/drawing/2014/main" xmlns=""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a16="http://schemas.microsoft.com/office/drawing/2014/main" xmlns=""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a16="http://schemas.microsoft.com/office/drawing/2014/main" xmlns=""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a16="http://schemas.microsoft.com/office/drawing/2014/main" xmlns=""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a16="http://schemas.microsoft.com/office/drawing/2014/main" xmlns=""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a16="http://schemas.microsoft.com/office/drawing/2014/main" xmlns=""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a16="http://schemas.microsoft.com/office/drawing/2014/main" xmlns=""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a16="http://schemas.microsoft.com/office/drawing/2014/main" xmlns=""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a16="http://schemas.microsoft.com/office/drawing/2014/main" xmlns=""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a16="http://schemas.microsoft.com/office/drawing/2014/main" xmlns=""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a16="http://schemas.microsoft.com/office/drawing/2014/main" xmlns=""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a16="http://schemas.microsoft.com/office/drawing/2014/main" xmlns=""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a16="http://schemas.microsoft.com/office/drawing/2014/main" xmlns=""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a16="http://schemas.microsoft.com/office/drawing/2014/main" xmlns="" id="{5C391370-DF7F-4045-BEC9-24ECA81742E0}"/>
              </a:ext>
            </a:extLst>
          </p:cNvPr>
          <p:cNvGraphicFramePr/>
          <p:nvPr>
            <p:extLst>
              <p:ext uri="{D42A27DB-BD31-4B8C-83A1-F6EECF244321}">
                <p14:modId xmlns:p14="http://schemas.microsoft.com/office/powerpoint/2010/main" val="11474162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481687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0590094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a16="http://schemas.microsoft.com/office/drawing/2014/main" xmlns="" id="{447AEFF0-8DC7-4C89-BDE0-02FFB3A07372}"/>
              </a:ext>
            </a:extLst>
          </p:cNvPr>
          <p:cNvGraphicFramePr/>
          <p:nvPr>
            <p:extLst>
              <p:ext uri="{D42A27DB-BD31-4B8C-83A1-F6EECF244321}">
                <p14:modId xmlns:p14="http://schemas.microsoft.com/office/powerpoint/2010/main" val="1776956443"/>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017692500"/>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a16="http://schemas.microsoft.com/office/drawing/2014/main" xmlns="" id="{286A0D95-C8E9-4268-AF8F-7B24DA0F7627}"/>
              </a:ext>
            </a:extLst>
          </p:cNvPr>
          <p:cNvGraphicFramePr/>
          <p:nvPr>
            <p:extLst>
              <p:ext uri="{D42A27DB-BD31-4B8C-83A1-F6EECF244321}">
                <p14:modId xmlns:p14="http://schemas.microsoft.com/office/powerpoint/2010/main" val="181249930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442887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0985349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3053588628"/>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1857987535"/>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593651092"/>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7441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a16="http://schemas.microsoft.com/office/drawing/2014/main" xmlns="" id="{D42660C7-5ED3-4A84-8745-3B5E82549385}"/>
              </a:ext>
            </a:extLst>
          </p:cNvPr>
          <p:cNvGraphicFramePr/>
          <p:nvPr>
            <p:extLst>
              <p:ext uri="{D42A27DB-BD31-4B8C-83A1-F6EECF244321}">
                <p14:modId xmlns:p14="http://schemas.microsoft.com/office/powerpoint/2010/main" val="262710986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48538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5931661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1846513986"/>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280005059"/>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6828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a16="http://schemas.microsoft.com/office/drawing/2014/main" xmlns="" id="{EC17F370-CE30-4376-A71E-273CC8C85034}"/>
              </a:ext>
            </a:extLst>
          </p:cNvPr>
          <p:cNvGraphicFramePr/>
          <p:nvPr>
            <p:extLst>
              <p:ext uri="{D42A27DB-BD31-4B8C-83A1-F6EECF244321}">
                <p14:modId xmlns:p14="http://schemas.microsoft.com/office/powerpoint/2010/main" val="104551031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179786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4.7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3971944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340937508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20616140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a16="http://schemas.microsoft.com/office/drawing/2014/main" xmlns="" id="{7E0367F9-F224-49FE-B5E5-DF2669C5A79F}"/>
              </a:ext>
            </a:extLst>
          </p:cNvPr>
          <p:cNvGraphicFramePr/>
          <p:nvPr>
            <p:extLst>
              <p:ext uri="{D42A27DB-BD31-4B8C-83A1-F6EECF244321}">
                <p14:modId xmlns:p14="http://schemas.microsoft.com/office/powerpoint/2010/main" val="4166108296"/>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027499957"/>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a16="http://schemas.microsoft.com/office/drawing/2014/main" xmlns="" id="{DF93263D-A892-4AAC-A490-48554227A160}"/>
              </a:ext>
            </a:extLst>
          </p:cNvPr>
          <p:cNvGraphicFramePr/>
          <p:nvPr>
            <p:extLst>
              <p:ext uri="{D42A27DB-BD31-4B8C-83A1-F6EECF244321}">
                <p14:modId xmlns:p14="http://schemas.microsoft.com/office/powerpoint/2010/main" val="42222060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040148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2.9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94437426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727851971"/>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xmlns=""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xmlns="" id="{BFCDB6C6-B7F5-4EDA-A46E-9E3EDD8F4E1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xmlns="" id="{E3A41BE6-0CA2-452B-8D8E-1D36E9B8FBBB}"/>
              </a:ext>
            </a:extLst>
          </p:cNvPr>
          <p:cNvGraphicFramePr/>
          <p:nvPr>
            <p:extLst>
              <p:ext uri="{D42A27DB-BD31-4B8C-83A1-F6EECF244321}">
                <p14:modId xmlns:p14="http://schemas.microsoft.com/office/powerpoint/2010/main" val="216090083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857127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9306951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2157940233"/>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3478258923"/>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536772908"/>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xmlns="" id="{5ED4F331-A583-4F65-902A-178620AC5A94}"/>
              </a:ext>
            </a:extLst>
          </p:cNvPr>
          <p:cNvGraphicFramePr/>
          <p:nvPr>
            <p:extLst>
              <p:ext uri="{D42A27DB-BD31-4B8C-83A1-F6EECF244321}">
                <p14:modId xmlns:p14="http://schemas.microsoft.com/office/powerpoint/2010/main" val="415482253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056164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7424776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407988416"/>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a16="http://schemas.microsoft.com/office/drawing/2014/main" xmlns="" val="3601460425"/>
                    </a:ext>
                  </a:extLst>
                </a:gridCol>
                <a:gridCol w="743733">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xmlns="" id="{3ECD1324-4A8A-48B7-BBA5-CE02E1EFEFE0}"/>
              </a:ext>
            </a:extLst>
          </p:cNvPr>
          <p:cNvGraphicFramePr/>
          <p:nvPr>
            <p:extLst>
              <p:ext uri="{D42A27DB-BD31-4B8C-83A1-F6EECF244321}">
                <p14:modId xmlns:p14="http://schemas.microsoft.com/office/powerpoint/2010/main" val="136820922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630429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8534367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976379759"/>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3732">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a16="http://schemas.microsoft.com/office/drawing/2014/main" xmlns="" id="{4D99626F-A16D-4B0B-93F5-3799E397733D}"/>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a16="http://schemas.microsoft.com/office/drawing/2014/main" xmlns=""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226;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765354056"/>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504492768"/>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a16="http://schemas.microsoft.com/office/drawing/2014/main" xmlns=""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709272876"/>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532844716"/>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a16="http://schemas.microsoft.com/office/drawing/2014/main" xmlns=""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19672130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699860384"/>
              </p:ext>
            </p:extLst>
          </p:nvPr>
        </p:nvGraphicFramePr>
        <p:xfrm>
          <a:off x="1167807" y="5426452"/>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a16="http://schemas.microsoft.com/office/drawing/2014/main" xmlns=""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85289119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883120663"/>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a16="http://schemas.microsoft.com/office/drawing/2014/main" xmlns=""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597596048"/>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84340529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xmlns="" id="{27E24B31-DC4B-46AA-B7FA-C91164607A2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a16="http://schemas.microsoft.com/office/drawing/2014/main" xmlns=""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27398177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348216264"/>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a16="http://schemas.microsoft.com/office/drawing/2014/main" xmlns=""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56533947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867411247"/>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a16="http://schemas.microsoft.com/office/drawing/2014/main" xmlns=""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762575988"/>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677331664"/>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a16="http://schemas.microsoft.com/office/drawing/2014/main" xmlns=""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84276821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08587852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a16="http://schemas.microsoft.com/office/drawing/2014/main" xmlns=""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58506984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a16="http://schemas.microsoft.com/office/drawing/2014/main" xmlns=""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873015756"/>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562620751"/>
              </p:ext>
            </p:extLst>
          </p:nvPr>
        </p:nvGraphicFramePr>
        <p:xfrm>
          <a:off x="6783082" y="530357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graphicFrame>
        <p:nvGraphicFramePr>
          <p:cNvPr id="15" name="Q1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24010086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a16="http://schemas.microsoft.com/office/drawing/2014/main" xmlns=""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285</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24257017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640534851"/>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a16="http://schemas.microsoft.com/office/drawing/2014/main" xmlns=""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95460526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096378694"/>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a16="http://schemas.microsoft.com/office/drawing/2014/main" xmlns=""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279586646"/>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978740042"/>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a16="http://schemas.microsoft.com/office/drawing/2014/main" xmlns=""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81634592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3537696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a16="http://schemas.microsoft.com/office/drawing/2014/main" xmlns=""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458537639"/>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a16="http://schemas.microsoft.com/office/drawing/2014/main" xmlns=""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764655538"/>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541307119"/>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6841864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a16="http://schemas.microsoft.com/office/drawing/2014/main" xmlns=""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123;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918819436"/>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a16="http://schemas.microsoft.com/office/drawing/2014/main" xmlns=""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185140269"/>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247167143"/>
              </p:ext>
            </p:extLst>
          </p:nvPr>
        </p:nvGraphicFramePr>
        <p:xfrm>
          <a:off x="6752398"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350111335"/>
              </p:ext>
            </p:extLst>
          </p:nvPr>
        </p:nvGraphicFramePr>
        <p:xfrm>
          <a:off x="1166784"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a16="http://schemas.microsoft.com/office/drawing/2014/main" xmlns=""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26672739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a16="http://schemas.microsoft.com/office/drawing/2014/main" xmlns=""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444562279"/>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628677990"/>
              </p:ext>
            </p:extLst>
          </p:nvPr>
        </p:nvGraphicFramePr>
        <p:xfrm>
          <a:off x="6789220"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4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068589932"/>
              </p:ext>
            </p:extLst>
          </p:nvPr>
        </p:nvGraphicFramePr>
        <p:xfrm>
          <a:off x="1154511"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a16="http://schemas.microsoft.com/office/drawing/2014/main" xmlns="" id="{EC4E9D86-BF7E-47B6-9C57-077D58CEF8B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a16="http://schemas.microsoft.com/office/drawing/2014/main" xmlns=""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84032677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17003005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a16="http://schemas.microsoft.com/office/drawing/2014/main" xmlns=""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5743937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a16="http://schemas.microsoft.com/office/drawing/2014/main" xmlns=""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239;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663494148"/>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326070677"/>
              </p:ext>
            </p:extLst>
          </p:nvPr>
        </p:nvGraphicFramePr>
        <p:xfrm>
          <a:off x="6893546"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98267451"/>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40933348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a16="http://schemas.microsoft.com/office/drawing/2014/main" xmlns=""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303</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312125244"/>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xmlns="" id="{9A4DC864-3B0E-4140-8120-6EE1B5F9346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xmlns=""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953324092"/>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636591043"/>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a16="http://schemas.microsoft.com/office/drawing/2014/main" xmlns=""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069125199"/>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a16="http://schemas.microsoft.com/office/drawing/2014/main" xmlns=""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xmlns="" id="{C59877B4-4ED8-44CF-A9EE-D5EB49B2574E}"/>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xmlns=""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Berkshire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xmlns=""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xmlns=""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US" sz="1400" b="1" i="0" u="none" strike="noStrike" kern="1200" cap="none" spc="0" normalizeH="0" baseline="0" noProof="0" smtClean="0">
                <a:ln>
                  <a:noFill/>
                </a:ln>
                <a:solidFill>
                  <a:prstClr val="black"/>
                </a:solidFill>
                <a:effectLst/>
                <a:uLnTx/>
                <a:uFillTx/>
                <a:latin typeface="Arial"/>
                <a:ea typeface="+mj-ea"/>
                <a:cs typeface="+mj-cs"/>
              </a:rPr>
              <a:t>Views on quality of care</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Mental health needs: </a:t>
            </a:r>
            <a:r>
              <a:rPr kumimoji="0" lang="en-US" sz="1400" b="0" i="0" u="none" strike="noStrike" kern="1200" cap="none" spc="0" normalizeH="0" baseline="0" noProof="0" smtClean="0">
                <a:ln>
                  <a:noFill/>
                </a:ln>
                <a:solidFill>
                  <a:prstClr val="black"/>
                </a:solidFill>
                <a:effectLst/>
                <a:uLnTx/>
                <a:uFillTx/>
                <a:latin typeface="Arial"/>
                <a:ea typeface="+mj-ea"/>
                <a:cs typeface="+mj-cs"/>
              </a:rPr>
              <a:t>staff understanding how service user mental health needs affect other areas of their life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Access to care: </a:t>
            </a:r>
            <a:r>
              <a:rPr lang="en-US" sz="1400" b="0" smtClean="0">
                <a:solidFill>
                  <a:prstClr val="black"/>
                </a:solidFill>
                <a:latin typeface="Arial"/>
              </a:rPr>
              <a:t>care and services available when service users needed them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Seen often enough: </a:t>
            </a:r>
            <a:r>
              <a:rPr lang="en-US" sz="1400" b="0" smtClean="0">
                <a:solidFill>
                  <a:prstClr val="black"/>
                </a:solidFill>
                <a:latin typeface="Arial"/>
              </a:rPr>
              <a:t>service users being seen by NHS mental health services often enough for their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Friends/Family involvement: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family/someone close to them is involved in their care as much as they like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xmlns=""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xmlns=""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Crisis care help</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services users getting the help needed when they last contacted the crisis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Review of care: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meeting with NHS mental health services to discuss how their care is working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NHS Talking Therapies: </a:t>
            </a:r>
            <a:r>
              <a:rPr lang="en-US" sz="1400" b="0" noProof="0" smtClean="0">
                <a:solidFill>
                  <a:prstClr val="black"/>
                </a:solidFill>
                <a:latin typeface="Arial"/>
              </a:rPr>
              <a:t>staff explaining NHS talking therapies in a way service users can understand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NHS Talking Therapies: </a:t>
            </a:r>
            <a:r>
              <a:rPr lang="en-US" sz="1400" b="0" smtClean="0">
                <a:solidFill>
                  <a:prstClr val="black"/>
                </a:solidFill>
                <a:latin typeface="Arial"/>
              </a:rPr>
              <a:t>service users being involved in deciding what NHS talking therapies to use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Support with physical health needs</a:t>
            </a:r>
            <a:r>
              <a:rPr lang="en-GB" sz="1400" smtClean="0">
                <a:solidFill>
                  <a:prstClr val="black"/>
                </a:solidFill>
                <a:latin typeface="Arial"/>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service users being given support with their physical health needs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xmlns=""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xmlns="" id="{DA13509B-F2E3-4D89-BF46-CAE9F9DCBA27}"/>
              </a:ex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xmlns="" id="{7F8BC40C-3798-465B-867E-EEE860FF7D4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xmlns=""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327</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xmlns="" id="{4261051E-BFBC-4AAA-A693-53326749C158}"/>
              </a:ext>
              <a:ext uri="{C183D7F6-B498-43B3-948B-1728B52AA6E4}">
                <adec:decorative xmlns:adec="http://schemas.microsoft.com/office/drawing/2017/decorative" xmlns=""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xmlns=""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xmlns=""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a16="http://schemas.microsoft.com/office/drawing/2014/main" xmlns=""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xmlns="" id="{EDE6F636-C3D1-41A5-84F2-01770C6E8A9F}"/>
              </a:ext>
              <a:ext uri="{C183D7F6-B498-43B3-948B-1728B52AA6E4}">
                <adec:decorative xmlns:adec="http://schemas.microsoft.com/office/drawing/2017/decorative" xmlns=""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xmlns="" id="{6B97C924-6D3E-4B64-8773-EFC467276A1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xmlns=""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xmlns=""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xmlns="" id="{9149F6B5-29BB-4C24-87D1-9D5E3FAB1E6D}"/>
              </a:ext>
              <a:ext uri="{C183D7F6-B498-43B3-948B-1728B52AA6E4}">
                <adec:decorative xmlns:adec="http://schemas.microsoft.com/office/drawing/2017/decorative" xmlns=""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xmlns=""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xmlns=""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xmlns=""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327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xmlns=""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xmlns=""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xmlns=""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xmlns=""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xmlns=""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a16="http://schemas.microsoft.com/office/drawing/2014/main" xmlns=""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27</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a16="http://schemas.microsoft.com/office/drawing/2014/main" xmlns=""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xmlns="" id="{AFD89DF3-44EC-485E-B862-C98CCE6131C2}"/>
              </a:ext>
              <a:ext uri="{C183D7F6-B498-43B3-948B-1728B52AA6E4}">
                <adec:decorative xmlns:adec="http://schemas.microsoft.com/office/drawing/2017/decorative" xmlns=""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xmlns="" id="{FBF9C0B2-6AAA-412B-B409-651DAEE48664}"/>
              </a:ext>
              <a:ext uri="{C183D7F6-B498-43B3-948B-1728B52AA6E4}">
                <adec:decorative xmlns:adec="http://schemas.microsoft.com/office/drawing/2017/decorative" xmlns=""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xmlns="" id="{0009A3FD-0257-46FD-9270-89ACFACE914B}"/>
              </a:ext>
              <a:ext uri="{C183D7F6-B498-43B3-948B-1728B52AA6E4}">
                <adec:decorative xmlns:adec="http://schemas.microsoft.com/office/drawing/2017/decorative" xmlns=""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xmlns="" id="{ED92C8EF-F559-41B7-8450-B0128917DD7F}"/>
              </a:ext>
              <a:ext uri="{C183D7F6-B498-43B3-948B-1728B52AA6E4}">
                <adec:decorative xmlns:adec="http://schemas.microsoft.com/office/drawing/2017/decorative" xmlns=""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xmlns="" id="{5A16DA4D-FF2A-42AF-8BFA-7E4F0658ABFE}"/>
              </a:ext>
              <a:ext uri="{C183D7F6-B498-43B3-948B-1728B52AA6E4}">
                <adec:decorative xmlns:adec="http://schemas.microsoft.com/office/drawing/2017/decorative" xmlns=""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xmlns=""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xmlns=""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90</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xmlns="" id="{21238BFB-9219-4BA2-A839-955625A10BE0}"/>
              </a:ext>
            </a:extLst>
          </p:cNvPr>
          <p:cNvGraphicFramePr/>
          <p:nvPr>
            <p:extLst>
              <p:ext uri="{D42A27DB-BD31-4B8C-83A1-F6EECF244321}">
                <p14:modId xmlns:p14="http://schemas.microsoft.com/office/powerpoint/2010/main" val="2632731416"/>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xmlns="" id="{4EBE655E-317C-4961-83EE-5BF3D8CB396A}"/>
              </a:ext>
              <a:ext uri="{C183D7F6-B498-43B3-948B-1728B52AA6E4}">
                <adec:decorative xmlns:adec="http://schemas.microsoft.com/office/drawing/2017/decorative" xmlns=""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xmlns=""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xmlns=""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xmlns=""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xmlns=""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xmlns=""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xmlns=""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xmlns="" id="{44C08FF4-5F52-4627-8A4C-FE74B81DFB7C}"/>
              </a:ext>
              <a:ext uri="{C183D7F6-B498-43B3-948B-1728B52AA6E4}">
                <adec:decorative xmlns:adec="http://schemas.microsoft.com/office/drawing/2017/decorative" xmlns=""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xmlns=""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xmlns=""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xmlns=""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xmlns=""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xmlns=""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xmlns=""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xmlns="" id="{85901ACF-D7E2-48F3-9AAE-910A0D9195C3}"/>
              </a:ext>
              <a:ext uri="{C183D7F6-B498-43B3-948B-1728B52AA6E4}">
                <adec:decorative xmlns:adec="http://schemas.microsoft.com/office/drawing/2017/decorative" xmlns=""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xmlns=""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xmlns=""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xmlns=""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xmlns=""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xmlns=""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xmlns=""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xmlns=""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xmlns=""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xmlns=""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xmlns="" id="{B234F077-DF0E-4ED0-9FB1-269937A21D2E}"/>
              </a:ext>
              <a:ext uri="{C183D7F6-B498-43B3-948B-1728B52AA6E4}">
                <adec:decorative xmlns:adec="http://schemas.microsoft.com/office/drawing/2017/decorative" xmlns=""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xmlns=""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xmlns=""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xmlns=""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xmlns="" id="{984C130E-DFE7-4341-BFF6-7A210F7B2FE1}"/>
              </a:ext>
            </a:extLst>
          </p:cNvPr>
          <p:cNvGraphicFramePr>
            <a:graphicFrameLocks/>
          </p:cNvGraphicFramePr>
          <p:nvPr>
            <p:extLst>
              <p:ext uri="{D42A27DB-BD31-4B8C-83A1-F6EECF244321}">
                <p14:modId xmlns:p14="http://schemas.microsoft.com/office/powerpoint/2010/main" val="3671184746"/>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xmlns=""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xmlns=""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xmlns="" id="{30061A35-8A67-4321-8594-65B6FE3F0DB7}"/>
              </a:ext>
            </a:extLst>
          </p:cNvPr>
          <p:cNvGraphicFramePr/>
          <p:nvPr>
            <p:extLst>
              <p:ext uri="{D42A27DB-BD31-4B8C-83A1-F6EECF244321}">
                <p14:modId xmlns:p14="http://schemas.microsoft.com/office/powerpoint/2010/main" val="990457649"/>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xmlns=""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xmlns=""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xmlns="" id="{9B91658C-21BC-4D90-9545-B231ED50F88B}"/>
              </a:ext>
            </a:extLst>
          </p:cNvPr>
          <p:cNvGraphicFramePr>
            <a:graphicFrameLocks/>
          </p:cNvGraphicFramePr>
          <p:nvPr>
            <p:extLst>
              <p:ext uri="{D42A27DB-BD31-4B8C-83A1-F6EECF244321}">
                <p14:modId xmlns:p14="http://schemas.microsoft.com/office/powerpoint/2010/main" val="161447482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xmlns=""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xmlns="" id="{1E6AA588-1191-401B-93B8-62CF30A44826}"/>
              </a:ext>
            </a:extLst>
          </p:cNvPr>
          <p:cNvGraphicFramePr>
            <a:graphicFrameLocks/>
          </p:cNvGraphicFramePr>
          <p:nvPr>
            <p:extLst>
              <p:ext uri="{D42A27DB-BD31-4B8C-83A1-F6EECF244321}">
                <p14:modId xmlns:p14="http://schemas.microsoft.com/office/powerpoint/2010/main" val="1638460897"/>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xmlns="" id="{9CFB08E1-CCC5-44D3-A831-61686768FCB7}"/>
              </a:ext>
              <a:ext uri="{C183D7F6-B498-43B3-948B-1728B52AA6E4}">
                <adec:decorative xmlns:adec="http://schemas.microsoft.com/office/drawing/2017/decorative" xmlns=""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xmlns=""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xmlns=""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xmlns=""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xmlns=""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xmlns=""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xmlns=""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xmlns=""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xmlns=""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xmlns=""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xmlns=""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xmlns="" id="{3BF6C03B-7EA7-4DA7-ADE2-9A0A276FD28E}"/>
              </a:ext>
              <a:ext uri="{C183D7F6-B498-43B3-948B-1728B52AA6E4}">
                <adec:decorative xmlns:adec="http://schemas.microsoft.com/office/drawing/2017/decorative" xmlns=""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xmlns=""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xmlns=""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xmlns=""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xmlns=""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xmlns=""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xmlns=""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xmlns=""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xmlns=""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xmlns="" id="{B874759E-D38D-487E-A082-250F72CC3A9F}"/>
              </a:ext>
              <a:ext uri="{C183D7F6-B498-43B3-948B-1728B52AA6E4}">
                <adec:decorative xmlns:adec="http://schemas.microsoft.com/office/drawing/2017/decorative" xmlns=""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xmlns=""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xmlns=""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xmlns=""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xmlns=""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xmlns=""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xmlns=""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xmlns=""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xmlns=""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xmlns=""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xmlns=""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xmlns=""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xmlns=""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xmlns=""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xmlns=""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xmlns=""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xmlns=""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xmlns=""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xmlns=""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xmlns=""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xmlns="" id="{E983585D-47B4-4F12-88BA-8DB2FF81C69D}"/>
              </a:ext>
              <a:ext uri="{C183D7F6-B498-43B3-948B-1728B52AA6E4}">
                <adec:decorative xmlns:adec="http://schemas.microsoft.com/office/drawing/2017/decorative" xmlns=""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xmlns=""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xmlns=""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xmlns="" id="{681ACEB0-D42D-4458-AD77-AB74FC1240F0}"/>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a16="http://schemas.microsoft.com/office/drawing/2014/main" xmlns="" id="{FEDE11D9-AE33-4B9C-BE17-8232FD0861D5}"/>
              </a:ext>
              <a:ext uri="{C183D7F6-B498-43B3-948B-1728B52AA6E4}">
                <adec:decorative xmlns:adec="http://schemas.microsoft.com/office/drawing/2017/decorative" xmlns=""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a16="http://schemas.microsoft.com/office/drawing/2014/main" xmlns=""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a16="http://schemas.microsoft.com/office/drawing/2014/main" xmlns=""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xmlns=""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xmlns="" id="{869C4129-A951-4DBD-B221-2AA915DAA7CB}"/>
              </a:ext>
            </a:extLst>
          </p:cNvPr>
          <p:cNvGraphicFramePr>
            <a:graphicFrameLocks/>
          </p:cNvGraphicFramePr>
          <p:nvPr>
            <p:extLst>
              <p:ext uri="{D42A27DB-BD31-4B8C-83A1-F6EECF244321}">
                <p14:modId xmlns:p14="http://schemas.microsoft.com/office/powerpoint/2010/main" val="358882209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a16="http://schemas.microsoft.com/office/drawing/2014/main" xmlns="" id="{4678C9F0-6772-4569-9BD6-8499C9721444}"/>
              </a:ext>
              <a:ext uri="{C183D7F6-B498-43B3-948B-1728B52AA6E4}">
                <adec:decorative xmlns:adec="http://schemas.microsoft.com/office/drawing/2017/decorative" xmlns=""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a16="http://schemas.microsoft.com/office/drawing/2014/main" xmlns=""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xmlns=""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xmlns="" id="{FC11C7C1-7BAE-4386-A714-702738861FC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xmlns="" id="{61D074F6-9756-49A3-B3C0-86E17CB2A896}"/>
              </a:ext>
            </a:extLst>
          </p:cNvPr>
          <p:cNvGraphicFramePr>
            <a:graphicFrameLocks/>
          </p:cNvGraphicFramePr>
          <p:nvPr>
            <p:extLst>
              <p:ext uri="{D42A27DB-BD31-4B8C-83A1-F6EECF244321}">
                <p14:modId xmlns:p14="http://schemas.microsoft.com/office/powerpoint/2010/main" val="2805012692"/>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14045</TotalTime>
  <Words>8695</Words>
  <Application>Microsoft Office PowerPoint</Application>
  <PresentationFormat>Widescreen</PresentationFormat>
  <Paragraphs>981</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Berkshire Healthcare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553</cp:revision>
  <dcterms:created xsi:type="dcterms:W3CDTF">2021-03-04T09:52:26Z</dcterms:created>
  <dcterms:modified xsi:type="dcterms:W3CDTF">2021-11-08T17:36:32Z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